
<file path=[Content_Types].xml><?xml version="1.0" encoding="utf-8"?>
<Types xmlns="http://schemas.openxmlformats.org/package/2006/content-types">
  <Default Extension="jpeg" ContentType="image/jpeg"/>
  <Default Extension="jpg" ContentType="image/jpeg"/>
  <Default Extension="m4a" ContentType="audio/mp4"/>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notesSlides/notesSlide4.xml" ContentType="application/vnd.openxmlformats-officedocument.presentationml.notesSlide+xml"/>
  <Override PartName="/ppt/tags/tag2.xml" ContentType="application/vnd.openxmlformats-officedocument.presentationml.tags+xml"/>
  <Override PartName="/ppt/notesSlides/notesSlide5.xml" ContentType="application/vnd.openxmlformats-officedocument.presentationml.notesSlide+xml"/>
  <Override PartName="/ppt/tags/tag3.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4.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1"/>
  </p:sldMasterIdLst>
  <p:notesMasterIdLst>
    <p:notesMasterId r:id="rId17"/>
  </p:notesMasterIdLst>
  <p:handoutMasterIdLst>
    <p:handoutMasterId r:id="rId18"/>
  </p:handoutMasterIdLst>
  <p:sldIdLst>
    <p:sldId id="256" r:id="rId2"/>
    <p:sldId id="257" r:id="rId3"/>
    <p:sldId id="259" r:id="rId4"/>
    <p:sldId id="271" r:id="rId5"/>
    <p:sldId id="264" r:id="rId6"/>
    <p:sldId id="265" r:id="rId7"/>
    <p:sldId id="274" r:id="rId8"/>
    <p:sldId id="272" r:id="rId9"/>
    <p:sldId id="266" r:id="rId10"/>
    <p:sldId id="268" r:id="rId11"/>
    <p:sldId id="275" r:id="rId12"/>
    <p:sldId id="269" r:id="rId13"/>
    <p:sldId id="261" r:id="rId14"/>
    <p:sldId id="262" r:id="rId15"/>
    <p:sldId id="267" r:id="rId16"/>
  </p:sldIdLst>
  <p:sldSz cx="9144000" cy="6858000" type="screen4x3"/>
  <p:notesSz cx="7099300" cy="10223500"/>
  <p:defaultTextStyle>
    <a:defPPr>
      <a:defRPr lang="ja-JP"/>
    </a:defPPr>
    <a:lvl1pPr algn="l" rtl="0" fontAlgn="base">
      <a:spcBef>
        <a:spcPct val="0"/>
      </a:spcBef>
      <a:spcAft>
        <a:spcPct val="0"/>
      </a:spcAft>
      <a:defRPr kumimoji="1" sz="2400" kern="1200">
        <a:solidFill>
          <a:schemeClr val="tx1"/>
        </a:solidFill>
        <a:latin typeface="Times" panose="02020603050405020304" pitchFamily="18" charset="0"/>
        <a:ea typeface="Osaka" charset="-128"/>
        <a:cs typeface="+mn-cs"/>
      </a:defRPr>
    </a:lvl1pPr>
    <a:lvl2pPr marL="457200" algn="l" rtl="0" fontAlgn="base">
      <a:spcBef>
        <a:spcPct val="0"/>
      </a:spcBef>
      <a:spcAft>
        <a:spcPct val="0"/>
      </a:spcAft>
      <a:defRPr kumimoji="1" sz="2400" kern="1200">
        <a:solidFill>
          <a:schemeClr val="tx1"/>
        </a:solidFill>
        <a:latin typeface="Times" panose="02020603050405020304" pitchFamily="18" charset="0"/>
        <a:ea typeface="Osaka" charset="-128"/>
        <a:cs typeface="+mn-cs"/>
      </a:defRPr>
    </a:lvl2pPr>
    <a:lvl3pPr marL="914400" algn="l" rtl="0" fontAlgn="base">
      <a:spcBef>
        <a:spcPct val="0"/>
      </a:spcBef>
      <a:spcAft>
        <a:spcPct val="0"/>
      </a:spcAft>
      <a:defRPr kumimoji="1" sz="2400" kern="1200">
        <a:solidFill>
          <a:schemeClr val="tx1"/>
        </a:solidFill>
        <a:latin typeface="Times" panose="02020603050405020304" pitchFamily="18" charset="0"/>
        <a:ea typeface="Osaka" charset="-128"/>
        <a:cs typeface="+mn-cs"/>
      </a:defRPr>
    </a:lvl3pPr>
    <a:lvl4pPr marL="1371600" algn="l" rtl="0" fontAlgn="base">
      <a:spcBef>
        <a:spcPct val="0"/>
      </a:spcBef>
      <a:spcAft>
        <a:spcPct val="0"/>
      </a:spcAft>
      <a:defRPr kumimoji="1" sz="2400" kern="1200">
        <a:solidFill>
          <a:schemeClr val="tx1"/>
        </a:solidFill>
        <a:latin typeface="Times" panose="02020603050405020304" pitchFamily="18" charset="0"/>
        <a:ea typeface="Osaka" charset="-128"/>
        <a:cs typeface="+mn-cs"/>
      </a:defRPr>
    </a:lvl4pPr>
    <a:lvl5pPr marL="1828800" algn="l" rtl="0" fontAlgn="base">
      <a:spcBef>
        <a:spcPct val="0"/>
      </a:spcBef>
      <a:spcAft>
        <a:spcPct val="0"/>
      </a:spcAft>
      <a:defRPr kumimoji="1" sz="2400" kern="1200">
        <a:solidFill>
          <a:schemeClr val="tx1"/>
        </a:solidFill>
        <a:latin typeface="Times" panose="02020603050405020304" pitchFamily="18" charset="0"/>
        <a:ea typeface="Osaka" charset="-128"/>
        <a:cs typeface="+mn-cs"/>
      </a:defRPr>
    </a:lvl5pPr>
    <a:lvl6pPr marL="2286000" algn="l" defTabSz="914400" rtl="0" eaLnBrk="1" latinLnBrk="0" hangingPunct="1">
      <a:defRPr kumimoji="1" sz="2400" kern="1200">
        <a:solidFill>
          <a:schemeClr val="tx1"/>
        </a:solidFill>
        <a:latin typeface="Times" panose="02020603050405020304" pitchFamily="18" charset="0"/>
        <a:ea typeface="Osaka" charset="-128"/>
        <a:cs typeface="+mn-cs"/>
      </a:defRPr>
    </a:lvl6pPr>
    <a:lvl7pPr marL="2743200" algn="l" defTabSz="914400" rtl="0" eaLnBrk="1" latinLnBrk="0" hangingPunct="1">
      <a:defRPr kumimoji="1" sz="2400" kern="1200">
        <a:solidFill>
          <a:schemeClr val="tx1"/>
        </a:solidFill>
        <a:latin typeface="Times" panose="02020603050405020304" pitchFamily="18" charset="0"/>
        <a:ea typeface="Osaka" charset="-128"/>
        <a:cs typeface="+mn-cs"/>
      </a:defRPr>
    </a:lvl7pPr>
    <a:lvl8pPr marL="3200400" algn="l" defTabSz="914400" rtl="0" eaLnBrk="1" latinLnBrk="0" hangingPunct="1">
      <a:defRPr kumimoji="1" sz="2400" kern="1200">
        <a:solidFill>
          <a:schemeClr val="tx1"/>
        </a:solidFill>
        <a:latin typeface="Times" panose="02020603050405020304" pitchFamily="18" charset="0"/>
        <a:ea typeface="Osaka" charset="-128"/>
        <a:cs typeface="+mn-cs"/>
      </a:defRPr>
    </a:lvl8pPr>
    <a:lvl9pPr marL="3657600" algn="l" defTabSz="914400" rtl="0" eaLnBrk="1" latinLnBrk="0" hangingPunct="1">
      <a:defRPr kumimoji="1" sz="2400" kern="1200">
        <a:solidFill>
          <a:schemeClr val="tx1"/>
        </a:solidFill>
        <a:latin typeface="Times" panose="02020603050405020304" pitchFamily="18" charset="0"/>
        <a:ea typeface="Osaka"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220" userDrawn="1">
          <p15:clr>
            <a:srgbClr val="A4A3A4"/>
          </p15:clr>
        </p15:guide>
        <p15:guide id="2" pos="2236"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Rg st="1" end="11"/>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99"/>
    <a:srgbClr val="A65E09"/>
    <a:srgbClr val="ED9728"/>
    <a:srgbClr val="008000"/>
    <a:srgbClr val="92D050"/>
    <a:srgbClr val="33CC33"/>
    <a:srgbClr val="FE8100"/>
    <a:srgbClr val="FF9900"/>
    <a:srgbClr val="F9C800"/>
    <a:srgbClr val="FFFF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間スタイル 2 - アクセント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3B4B98B0-60AC-42C2-AFA5-B58CD77FA1E5}" styleName="淡色スタイル 1 - アクセント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DCAF9ED-07DC-4A11-8D7F-57B35C25682E}" styleName="中間スタイル 1 - アクセント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BC89EF96-8CEA-46FF-86C4-4CE0E7609802}" styleName="淡色スタイル 3 - アクセント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10A1B5D5-9B99-4C35-A422-299274C87663}" styleName="中間スタイル 1 - アクセント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955" autoAdjust="0"/>
    <p:restoredTop sz="73206" autoAdjust="0"/>
  </p:normalViewPr>
  <p:slideViewPr>
    <p:cSldViewPr>
      <p:cViewPr>
        <p:scale>
          <a:sx n="79" d="100"/>
          <a:sy n="79" d="100"/>
        </p:scale>
        <p:origin x="2408" y="32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 d="1"/>
        <a:sy n="1" d="1"/>
      </p:scale>
      <p:origin x="0" y="0"/>
    </p:cViewPr>
  </p:sorterViewPr>
  <p:notesViewPr>
    <p:cSldViewPr>
      <p:cViewPr varScale="1">
        <p:scale>
          <a:sx n="55" d="100"/>
          <a:sy n="55" d="100"/>
        </p:scale>
        <p:origin x="-2088" y="-90"/>
      </p:cViewPr>
      <p:guideLst>
        <p:guide orient="horz" pos="3220"/>
        <p:guide pos="2236"/>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8130" name="Rectangle 2"/>
          <p:cNvSpPr>
            <a:spLocks noGrp="1" noChangeArrowheads="1"/>
          </p:cNvSpPr>
          <p:nvPr>
            <p:ph type="hdr" sz="quarter"/>
          </p:nvPr>
        </p:nvSpPr>
        <p:spPr bwMode="auto">
          <a:xfrm>
            <a:off x="1" y="0"/>
            <a:ext cx="3076575" cy="5106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200"/>
            </a:lvl1pPr>
          </a:lstStyle>
          <a:p>
            <a:endParaRPr lang="en-US" altLang="ja-JP"/>
          </a:p>
        </p:txBody>
      </p:sp>
      <p:sp>
        <p:nvSpPr>
          <p:cNvPr id="48131" name="Rectangle 3"/>
          <p:cNvSpPr>
            <a:spLocks noGrp="1" noChangeArrowheads="1"/>
          </p:cNvSpPr>
          <p:nvPr>
            <p:ph type="dt" sz="quarter" idx="1"/>
          </p:nvPr>
        </p:nvSpPr>
        <p:spPr bwMode="auto">
          <a:xfrm>
            <a:off x="4021139" y="0"/>
            <a:ext cx="3076575" cy="5106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200"/>
            </a:lvl1pPr>
          </a:lstStyle>
          <a:p>
            <a:fld id="{826CC657-A9CE-4261-B411-F6B0097B47B8}" type="datetimeFigureOut">
              <a:rPr lang="ja-JP" altLang="en-US"/>
              <a:pPr/>
              <a:t>2021/1/20</a:t>
            </a:fld>
            <a:endParaRPr lang="en-US" altLang="ja-JP"/>
          </a:p>
        </p:txBody>
      </p:sp>
      <p:sp>
        <p:nvSpPr>
          <p:cNvPr id="48132" name="Rectangle 4"/>
          <p:cNvSpPr>
            <a:spLocks noGrp="1" noChangeArrowheads="1"/>
          </p:cNvSpPr>
          <p:nvPr>
            <p:ph type="ftr" sz="quarter" idx="2"/>
          </p:nvPr>
        </p:nvSpPr>
        <p:spPr bwMode="auto">
          <a:xfrm>
            <a:off x="1" y="9711294"/>
            <a:ext cx="3076575" cy="5106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0" hangingPunct="0">
              <a:defRPr sz="1200"/>
            </a:lvl1pPr>
          </a:lstStyle>
          <a:p>
            <a:endParaRPr lang="en-US" altLang="ja-JP"/>
          </a:p>
        </p:txBody>
      </p:sp>
      <p:sp>
        <p:nvSpPr>
          <p:cNvPr id="48133" name="Rectangle 5"/>
          <p:cNvSpPr>
            <a:spLocks noGrp="1" noChangeArrowheads="1"/>
          </p:cNvSpPr>
          <p:nvPr>
            <p:ph type="sldNum" sz="quarter" idx="3"/>
          </p:nvPr>
        </p:nvSpPr>
        <p:spPr bwMode="auto">
          <a:xfrm>
            <a:off x="4021139" y="9711294"/>
            <a:ext cx="3076575" cy="5106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0" hangingPunct="0">
              <a:defRPr sz="1200"/>
            </a:lvl1pPr>
          </a:lstStyle>
          <a:p>
            <a:fld id="{669CF1AF-C37D-46CA-A468-49B8BB4F9BB3}" type="slidenum">
              <a:rPr lang="ja-JP" altLang="en-US"/>
              <a:pPr/>
              <a:t>‹#›</a:t>
            </a:fld>
            <a:endParaRPr lang="en-US" altLang="ja-JP"/>
          </a:p>
        </p:txBody>
      </p:sp>
    </p:spTree>
    <p:extLst>
      <p:ext uri="{BB962C8B-B14F-4D97-AF65-F5344CB8AC3E}">
        <p14:creationId xmlns:p14="http://schemas.microsoft.com/office/powerpoint/2010/main" val="186981779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746" name="Rectangle 2"/>
          <p:cNvSpPr>
            <a:spLocks noGrp="1" noChangeArrowheads="1"/>
          </p:cNvSpPr>
          <p:nvPr>
            <p:ph type="hdr" sz="quarter"/>
          </p:nvPr>
        </p:nvSpPr>
        <p:spPr bwMode="auto">
          <a:xfrm>
            <a:off x="1" y="0"/>
            <a:ext cx="3076575" cy="5106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48" tIns="49524" rIns="99048" bIns="49524" numCol="1" anchor="t" anchorCtr="0" compatLnSpc="1">
            <a:prstTxWarp prst="textNoShape">
              <a:avLst/>
            </a:prstTxWarp>
          </a:bodyPr>
          <a:lstStyle>
            <a:lvl1pPr defTabSz="990600">
              <a:defRPr sz="1300" smtClean="0">
                <a:latin typeface="Arial" charset="0"/>
                <a:ea typeface="ＭＳ Ｐゴシック" pitchFamily="50" charset="-128"/>
              </a:defRPr>
            </a:lvl1pPr>
          </a:lstStyle>
          <a:p>
            <a:pPr>
              <a:defRPr/>
            </a:pPr>
            <a:endParaRPr lang="en-US" altLang="ja-JP"/>
          </a:p>
        </p:txBody>
      </p:sp>
      <p:sp>
        <p:nvSpPr>
          <p:cNvPr id="31747" name="Rectangle 3"/>
          <p:cNvSpPr>
            <a:spLocks noGrp="1" noChangeArrowheads="1"/>
          </p:cNvSpPr>
          <p:nvPr>
            <p:ph type="dt" idx="1"/>
          </p:nvPr>
        </p:nvSpPr>
        <p:spPr bwMode="auto">
          <a:xfrm>
            <a:off x="4021139" y="0"/>
            <a:ext cx="3076575" cy="5106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48" tIns="49524" rIns="99048" bIns="49524" numCol="1" anchor="t" anchorCtr="0" compatLnSpc="1">
            <a:prstTxWarp prst="textNoShape">
              <a:avLst/>
            </a:prstTxWarp>
          </a:bodyPr>
          <a:lstStyle>
            <a:lvl1pPr algn="r" defTabSz="990600">
              <a:defRPr sz="1300" smtClean="0">
                <a:latin typeface="Arial" charset="0"/>
                <a:ea typeface="ＭＳ Ｐゴシック" pitchFamily="50" charset="-128"/>
              </a:defRPr>
            </a:lvl1pPr>
          </a:lstStyle>
          <a:p>
            <a:pPr>
              <a:defRPr/>
            </a:pPr>
            <a:endParaRPr lang="en-US" altLang="ja-JP"/>
          </a:p>
        </p:txBody>
      </p:sp>
      <p:sp>
        <p:nvSpPr>
          <p:cNvPr id="35844" name="Rectangle 4"/>
          <p:cNvSpPr>
            <a:spLocks noGrp="1" noRot="1" noChangeAspect="1" noChangeArrowheads="1" noTextEdit="1"/>
          </p:cNvSpPr>
          <p:nvPr>
            <p:ph type="sldImg" idx="2"/>
          </p:nvPr>
        </p:nvSpPr>
        <p:spPr bwMode="auto">
          <a:xfrm>
            <a:off x="993775" y="766763"/>
            <a:ext cx="5111750" cy="3833812"/>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31749" name="Rectangle 5"/>
          <p:cNvSpPr>
            <a:spLocks noGrp="1" noChangeArrowheads="1"/>
          </p:cNvSpPr>
          <p:nvPr>
            <p:ph type="body" sz="quarter" idx="3"/>
          </p:nvPr>
        </p:nvSpPr>
        <p:spPr bwMode="auto">
          <a:xfrm>
            <a:off x="709614" y="4855647"/>
            <a:ext cx="5680075" cy="4600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48" tIns="49524" rIns="99048" bIns="49524" numCol="1" anchor="t" anchorCtr="0" compatLnSpc="1">
            <a:prstTxWarp prst="textNoShape">
              <a:avLst/>
            </a:prstTxWarp>
          </a:bodyPr>
          <a:lstStyle/>
          <a:p>
            <a:pPr lvl="0"/>
            <a:r>
              <a:rPr lang="ja-JP" altLang="en-US" noProof="0"/>
              <a:t>マスタ テキストの書式設定</a:t>
            </a:r>
          </a:p>
          <a:p>
            <a:pPr lvl="1"/>
            <a:r>
              <a:rPr lang="ja-JP" altLang="en-US" noProof="0"/>
              <a:t>第 </a:t>
            </a:r>
            <a:r>
              <a:rPr lang="en-US" altLang="ja-JP" noProof="0"/>
              <a:t>2 </a:t>
            </a:r>
            <a:r>
              <a:rPr lang="ja-JP" altLang="en-US" noProof="0"/>
              <a:t>レベル</a:t>
            </a:r>
          </a:p>
          <a:p>
            <a:pPr lvl="2"/>
            <a:r>
              <a:rPr lang="ja-JP" altLang="en-US" noProof="0"/>
              <a:t>第 </a:t>
            </a:r>
            <a:r>
              <a:rPr lang="en-US" altLang="ja-JP" noProof="0"/>
              <a:t>3 </a:t>
            </a:r>
            <a:r>
              <a:rPr lang="ja-JP" altLang="en-US" noProof="0"/>
              <a:t>レベル</a:t>
            </a:r>
          </a:p>
          <a:p>
            <a:pPr lvl="3"/>
            <a:r>
              <a:rPr lang="ja-JP" altLang="en-US" noProof="0"/>
              <a:t>第 </a:t>
            </a:r>
            <a:r>
              <a:rPr lang="en-US" altLang="ja-JP" noProof="0"/>
              <a:t>4 </a:t>
            </a:r>
            <a:r>
              <a:rPr lang="ja-JP" altLang="en-US" noProof="0"/>
              <a:t>レベル</a:t>
            </a:r>
          </a:p>
          <a:p>
            <a:pPr lvl="4"/>
            <a:r>
              <a:rPr lang="ja-JP" altLang="en-US" noProof="0"/>
              <a:t>第 </a:t>
            </a:r>
            <a:r>
              <a:rPr lang="en-US" altLang="ja-JP" noProof="0"/>
              <a:t>5 </a:t>
            </a:r>
            <a:r>
              <a:rPr lang="ja-JP" altLang="en-US" noProof="0"/>
              <a:t>レベル</a:t>
            </a:r>
          </a:p>
        </p:txBody>
      </p:sp>
      <p:sp>
        <p:nvSpPr>
          <p:cNvPr id="31750" name="Rectangle 6"/>
          <p:cNvSpPr>
            <a:spLocks noGrp="1" noChangeArrowheads="1"/>
          </p:cNvSpPr>
          <p:nvPr>
            <p:ph type="ftr" sz="quarter" idx="4"/>
          </p:nvPr>
        </p:nvSpPr>
        <p:spPr bwMode="auto">
          <a:xfrm>
            <a:off x="1" y="9711294"/>
            <a:ext cx="3076575" cy="5106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48" tIns="49524" rIns="99048" bIns="49524" numCol="1" anchor="b" anchorCtr="0" compatLnSpc="1">
            <a:prstTxWarp prst="textNoShape">
              <a:avLst/>
            </a:prstTxWarp>
          </a:bodyPr>
          <a:lstStyle>
            <a:lvl1pPr defTabSz="990600">
              <a:defRPr sz="1300" smtClean="0">
                <a:latin typeface="Arial" charset="0"/>
                <a:ea typeface="ＭＳ Ｐゴシック" pitchFamily="50" charset="-128"/>
              </a:defRPr>
            </a:lvl1pPr>
          </a:lstStyle>
          <a:p>
            <a:pPr>
              <a:defRPr/>
            </a:pPr>
            <a:endParaRPr lang="en-US" altLang="ja-JP"/>
          </a:p>
        </p:txBody>
      </p:sp>
      <p:sp>
        <p:nvSpPr>
          <p:cNvPr id="31751" name="Rectangle 7"/>
          <p:cNvSpPr>
            <a:spLocks noGrp="1" noChangeArrowheads="1"/>
          </p:cNvSpPr>
          <p:nvPr>
            <p:ph type="sldNum" sz="quarter" idx="5"/>
          </p:nvPr>
        </p:nvSpPr>
        <p:spPr bwMode="auto">
          <a:xfrm>
            <a:off x="4021139" y="9711294"/>
            <a:ext cx="3076575" cy="5106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48" tIns="49524" rIns="99048" bIns="49524" numCol="1" anchor="b" anchorCtr="0" compatLnSpc="1">
            <a:prstTxWarp prst="textNoShape">
              <a:avLst/>
            </a:prstTxWarp>
          </a:bodyPr>
          <a:lstStyle>
            <a:lvl1pPr algn="r" defTabSz="990600">
              <a:defRPr sz="1300">
                <a:latin typeface="Arial" panose="020B0604020202020204" pitchFamily="34" charset="0"/>
                <a:ea typeface="ＭＳ Ｐゴシック" panose="020B0600070205080204" pitchFamily="50" charset="-128"/>
              </a:defRPr>
            </a:lvl1pPr>
          </a:lstStyle>
          <a:p>
            <a:fld id="{B1573510-2C33-4309-9127-10EF3F5EE7F9}" type="slidenum">
              <a:rPr lang="en-US" altLang="ja-JP"/>
              <a:pPr/>
              <a:t>‹#›</a:t>
            </a:fld>
            <a:endParaRPr lang="en-US" altLang="ja-JP"/>
          </a:p>
        </p:txBody>
      </p:sp>
    </p:spTree>
    <p:extLst>
      <p:ext uri="{BB962C8B-B14F-4D97-AF65-F5344CB8AC3E}">
        <p14:creationId xmlns:p14="http://schemas.microsoft.com/office/powerpoint/2010/main" val="14450265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1pPr>
    <a:lvl2pPr marL="4572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2pPr>
    <a:lvl3pPr marL="9144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3pPr>
    <a:lvl4pPr marL="13716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4pPr>
    <a:lvl5pPr marL="18288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こんにちは。</a:t>
            </a:r>
            <a:endParaRPr kumimoji="1" lang="en-US" altLang="ja-JP" dirty="0"/>
          </a:p>
          <a:p>
            <a:r>
              <a:rPr kumimoji="1" lang="ja-JP" altLang="en-US"/>
              <a:t>神戸大学</a:t>
            </a:r>
            <a:r>
              <a:rPr kumimoji="1" lang="en-US" altLang="ja-JP" dirty="0"/>
              <a:t>ROOT</a:t>
            </a:r>
            <a:r>
              <a:rPr kumimoji="1" lang="ja-JP" altLang="en-US"/>
              <a:t>プログラム実践ステージ生の中田ひろとです．</a:t>
            </a:r>
            <a:endParaRPr kumimoji="1" lang="en-US" altLang="ja-JP" dirty="0"/>
          </a:p>
          <a:p>
            <a:pPr marL="0" marR="0" indent="0" algn="l" defTabSz="914400" rtl="0" eaLnBrk="0" fontAlgn="base" latinLnBrk="0" hangingPunct="0">
              <a:lnSpc>
                <a:spcPct val="100000"/>
              </a:lnSpc>
              <a:spcBef>
                <a:spcPct val="30000"/>
              </a:spcBef>
              <a:spcAft>
                <a:spcPct val="0"/>
              </a:spcAft>
              <a:buClrTx/>
              <a:buSzTx/>
              <a:buFontTx/>
              <a:buNone/>
              <a:tabLst/>
              <a:defRPr/>
            </a:pPr>
            <a:r>
              <a:rPr kumimoji="1" lang="ja-JP" altLang="en-US"/>
              <a:t>今から，コロナ時代の密を考慮した</a:t>
            </a:r>
            <a:br>
              <a:rPr kumimoji="1" lang="ja-JP" altLang="en-US"/>
            </a:br>
            <a:r>
              <a:rPr kumimoji="1" lang="ja-JP" altLang="en-US"/>
              <a:t>避難所ナビゲーションアプリの開発</a:t>
            </a:r>
            <a:r>
              <a:rPr kumimoji="1" lang="ja-JP" altLang="en-US" baseline="0"/>
              <a:t>について発表いたします．</a:t>
            </a:r>
            <a:endParaRPr kumimoji="1" lang="ja-JP" altLang="en-US"/>
          </a:p>
        </p:txBody>
      </p:sp>
      <p:sp>
        <p:nvSpPr>
          <p:cNvPr id="4" name="スライド番号プレースホルダー 3"/>
          <p:cNvSpPr>
            <a:spLocks noGrp="1"/>
          </p:cNvSpPr>
          <p:nvPr>
            <p:ph type="sldNum" sz="quarter" idx="10"/>
          </p:nvPr>
        </p:nvSpPr>
        <p:spPr/>
        <p:txBody>
          <a:bodyPr/>
          <a:lstStyle/>
          <a:p>
            <a:fld id="{B1573510-2C33-4309-9127-10EF3F5EE7F9}" type="slidenum">
              <a:rPr lang="en-US" altLang="ja-JP" smtClean="0"/>
              <a:pPr/>
              <a:t>1</a:t>
            </a:fld>
            <a:endParaRPr lang="en-US" altLang="ja-JP"/>
          </a:p>
        </p:txBody>
      </p:sp>
    </p:spTree>
    <p:extLst>
      <p:ext uri="{BB962C8B-B14F-4D97-AF65-F5344CB8AC3E}">
        <p14:creationId xmlns:p14="http://schemas.microsoft.com/office/powerpoint/2010/main" val="15474223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kumimoji="1" lang="ja-JP" altLang="en-US"/>
              <a:t>次に、</a:t>
            </a:r>
            <a:r>
              <a:rPr kumimoji="1" lang="en-US" altLang="ja-JP" dirty="0"/>
              <a:t>Shelter Navi</a:t>
            </a:r>
            <a:r>
              <a:rPr kumimoji="1" lang="ja-JP" altLang="en-US"/>
              <a:t>の利点に関してです。</a:t>
            </a:r>
            <a:endParaRPr kumimoji="1" lang="en-US" altLang="ja-JP" dirty="0"/>
          </a:p>
          <a:p>
            <a:pPr marL="0" marR="0" indent="0" algn="l" defTabSz="914400" rtl="0" eaLnBrk="0" fontAlgn="base" latinLnBrk="0" hangingPunct="0">
              <a:lnSpc>
                <a:spcPct val="100000"/>
              </a:lnSpc>
              <a:spcBef>
                <a:spcPct val="30000"/>
              </a:spcBef>
              <a:spcAft>
                <a:spcPct val="0"/>
              </a:spcAft>
              <a:buClrTx/>
              <a:buSzTx/>
              <a:buFontTx/>
              <a:buNone/>
              <a:tabLst/>
              <a:defRPr/>
            </a:pPr>
            <a:r>
              <a:rPr kumimoji="1" lang="ja-JP" altLang="en-US"/>
              <a:t>まずは、・・・・・・・</a:t>
            </a:r>
            <a:endParaRPr kumimoji="1" lang="en-US" altLang="ja-JP" dirty="0"/>
          </a:p>
          <a:p>
            <a:pPr marL="0" marR="0" indent="0" algn="l" defTabSz="914400" rtl="0" eaLnBrk="0" fontAlgn="base" latinLnBrk="0" hangingPunct="0">
              <a:lnSpc>
                <a:spcPct val="100000"/>
              </a:lnSpc>
              <a:spcBef>
                <a:spcPct val="30000"/>
              </a:spcBef>
              <a:spcAft>
                <a:spcPct val="0"/>
              </a:spcAft>
              <a:buClrTx/>
              <a:buSzTx/>
              <a:buFontTx/>
              <a:buNone/>
              <a:tabLst/>
              <a:defRPr/>
            </a:pPr>
            <a:endParaRPr kumimoji="1" lang="en-US" altLang="ja-JP" dirty="0"/>
          </a:p>
          <a:p>
            <a:pPr marL="0" marR="0" indent="0" algn="l" defTabSz="914400" rtl="0" eaLnBrk="0" fontAlgn="base" latinLnBrk="0" hangingPunct="0">
              <a:lnSpc>
                <a:spcPct val="100000"/>
              </a:lnSpc>
              <a:spcBef>
                <a:spcPct val="30000"/>
              </a:spcBef>
              <a:spcAft>
                <a:spcPct val="0"/>
              </a:spcAft>
              <a:buClrTx/>
              <a:buSzTx/>
              <a:buFontTx/>
              <a:buNone/>
              <a:tabLst/>
              <a:defRPr/>
            </a:pPr>
            <a:endParaRPr kumimoji="1" lang="en-US" altLang="ja-JP" dirty="0"/>
          </a:p>
          <a:p>
            <a:pPr marL="0" marR="0" indent="0" algn="l" defTabSz="914400" rtl="0" eaLnBrk="0" fontAlgn="base" latinLnBrk="0" hangingPunct="0">
              <a:lnSpc>
                <a:spcPct val="100000"/>
              </a:lnSpc>
              <a:spcBef>
                <a:spcPct val="30000"/>
              </a:spcBef>
              <a:spcAft>
                <a:spcPct val="0"/>
              </a:spcAft>
              <a:buClrTx/>
              <a:buSzTx/>
              <a:buFontTx/>
              <a:buNone/>
              <a:tabLst/>
              <a:defRPr/>
            </a:pPr>
            <a:r>
              <a:rPr kumimoji="1" lang="ja-JP" altLang="en-US"/>
              <a:t>一方で、</a:t>
            </a:r>
            <a:r>
              <a:rPr kumimoji="1" lang="en-US" altLang="ja-JP" dirty="0"/>
              <a:t>Shelter Navi</a:t>
            </a:r>
            <a:r>
              <a:rPr kumimoji="1" lang="ja-JP" altLang="en-US"/>
              <a:t>の限界としては、スマートフォンの・・・・</a:t>
            </a:r>
            <a:endParaRPr kumimoji="1" lang="en-US" altLang="ja-JP" dirty="0"/>
          </a:p>
          <a:p>
            <a:pPr marL="0" marR="0" indent="0" algn="l" defTabSz="914400" rtl="0" eaLnBrk="0" fontAlgn="base" latinLnBrk="0" hangingPunct="0">
              <a:lnSpc>
                <a:spcPct val="100000"/>
              </a:lnSpc>
              <a:spcBef>
                <a:spcPct val="30000"/>
              </a:spcBef>
              <a:spcAft>
                <a:spcPct val="0"/>
              </a:spcAft>
              <a:buClrTx/>
              <a:buSzTx/>
              <a:buFontTx/>
              <a:buNone/>
              <a:tabLst/>
              <a:defRPr/>
            </a:pPr>
            <a:endParaRPr kumimoji="1" lang="en-US" altLang="ja-JP" dirty="0"/>
          </a:p>
          <a:p>
            <a:pPr marL="0" marR="0" indent="0" algn="l" defTabSz="914400" rtl="0" eaLnBrk="0" fontAlgn="base" latinLnBrk="0" hangingPunct="0">
              <a:lnSpc>
                <a:spcPct val="100000"/>
              </a:lnSpc>
              <a:spcBef>
                <a:spcPct val="30000"/>
              </a:spcBef>
              <a:spcAft>
                <a:spcPct val="0"/>
              </a:spcAft>
              <a:buClrTx/>
              <a:buSzTx/>
              <a:buFontTx/>
              <a:buNone/>
              <a:tabLst/>
              <a:defRPr/>
            </a:pPr>
            <a:endParaRPr kumimoji="1" lang="en-US" altLang="ja-JP" dirty="0"/>
          </a:p>
          <a:p>
            <a:pPr marL="0" marR="0" indent="0" algn="l" defTabSz="914400" rtl="0" eaLnBrk="0" fontAlgn="base" latinLnBrk="0" hangingPunct="0">
              <a:lnSpc>
                <a:spcPct val="100000"/>
              </a:lnSpc>
              <a:spcBef>
                <a:spcPct val="30000"/>
              </a:spcBef>
              <a:spcAft>
                <a:spcPct val="0"/>
              </a:spcAft>
              <a:buClrTx/>
              <a:buSzTx/>
              <a:buFontTx/>
              <a:buNone/>
              <a:tabLst/>
              <a:defRPr/>
            </a:pPr>
            <a:r>
              <a:rPr kumimoji="1" lang="ja-JP" altLang="en-US"/>
              <a:t>今後の展望は、ユーザーの私的な避難所の管理機能の追加、主に親戚や友人宅の情報を登録できる機能の実装や</a:t>
            </a:r>
            <a:endParaRPr kumimoji="1" lang="en-US" altLang="ja-JP" dirty="0"/>
          </a:p>
          <a:p>
            <a:pPr marL="0" marR="0" indent="0" algn="l" defTabSz="914400" rtl="0" eaLnBrk="0" fontAlgn="base" latinLnBrk="0" hangingPunct="0">
              <a:lnSpc>
                <a:spcPct val="100000"/>
              </a:lnSpc>
              <a:spcBef>
                <a:spcPct val="30000"/>
              </a:spcBef>
              <a:spcAft>
                <a:spcPct val="0"/>
              </a:spcAft>
              <a:buClrTx/>
              <a:buSzTx/>
              <a:buFontTx/>
              <a:buNone/>
              <a:tabLst/>
              <a:defRPr/>
            </a:pPr>
            <a:r>
              <a:rPr kumimoji="1" lang="ja-JP" altLang="en-US"/>
              <a:t>自治体や気象庁の防災情報を表示するようにすること</a:t>
            </a:r>
            <a:endParaRPr kumimoji="1" lang="en-US" altLang="ja-JP" dirty="0"/>
          </a:p>
          <a:p>
            <a:pPr marL="0" marR="0" indent="0" algn="l" defTabSz="914400" rtl="0" eaLnBrk="0" fontAlgn="base" latinLnBrk="0" hangingPunct="0">
              <a:lnSpc>
                <a:spcPct val="100000"/>
              </a:lnSpc>
              <a:spcBef>
                <a:spcPct val="30000"/>
              </a:spcBef>
              <a:spcAft>
                <a:spcPct val="0"/>
              </a:spcAft>
              <a:buClrTx/>
              <a:buSzTx/>
              <a:buFontTx/>
              <a:buNone/>
              <a:tabLst/>
              <a:defRPr/>
            </a:pPr>
            <a:r>
              <a:rPr kumimoji="1" lang="ja-JP" altLang="en-US"/>
              <a:t>また、実用化に向けて、実際の災害を想定した有効性評価実験を行なっていきたいと思っています。この実験に関しては、自治体の協力が必須になります。</a:t>
            </a:r>
            <a:endParaRPr kumimoji="1" lang="en-US" altLang="ja-JP" dirty="0"/>
          </a:p>
          <a:p>
            <a:pPr marL="0" marR="0" indent="0" algn="l" defTabSz="914400" rtl="0" eaLnBrk="0" fontAlgn="base" latinLnBrk="0" hangingPunct="0">
              <a:lnSpc>
                <a:spcPct val="100000"/>
              </a:lnSpc>
              <a:spcBef>
                <a:spcPct val="30000"/>
              </a:spcBef>
              <a:spcAft>
                <a:spcPct val="0"/>
              </a:spcAft>
              <a:buClrTx/>
              <a:buSzTx/>
              <a:buFontTx/>
              <a:buNone/>
              <a:tabLst/>
              <a:defRPr/>
            </a:pPr>
            <a:endParaRPr kumimoji="1" lang="en-US" altLang="ja-JP" dirty="0"/>
          </a:p>
        </p:txBody>
      </p:sp>
      <p:sp>
        <p:nvSpPr>
          <p:cNvPr id="4" name="スライド番号プレースホルダー 3"/>
          <p:cNvSpPr>
            <a:spLocks noGrp="1"/>
          </p:cNvSpPr>
          <p:nvPr>
            <p:ph type="sldNum" sz="quarter" idx="5"/>
          </p:nvPr>
        </p:nvSpPr>
        <p:spPr/>
        <p:txBody>
          <a:bodyPr/>
          <a:lstStyle/>
          <a:p>
            <a:fld id="{B1573510-2C33-4309-9127-10EF3F5EE7F9}" type="slidenum">
              <a:rPr lang="en-US" altLang="ja-JP" smtClean="0"/>
              <a:pPr/>
              <a:t>10</a:t>
            </a:fld>
            <a:endParaRPr lang="en-US" altLang="ja-JP"/>
          </a:p>
        </p:txBody>
      </p:sp>
    </p:spTree>
    <p:extLst>
      <p:ext uri="{BB962C8B-B14F-4D97-AF65-F5344CB8AC3E}">
        <p14:creationId xmlns:p14="http://schemas.microsoft.com/office/powerpoint/2010/main" val="10328799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ja-JP" altLang="en-US"/>
              <a:t>今回は、このような流れで発表を行いました。</a:t>
            </a:r>
            <a:endParaRPr lang="en-US" altLang="ja-JP"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ja-JP" altLang="en-US"/>
              <a:t>発表は以上になります。</a:t>
            </a:r>
            <a:endParaRPr lang="en-US" altLang="ja-JP"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ja-JP" altLang="en-US"/>
              <a:t>ご清聴ありがとうございました。</a:t>
            </a:r>
            <a:endParaRPr lang="en-US" altLang="ja-JP" dirty="0"/>
          </a:p>
          <a:p>
            <a:endParaRPr kumimoji="1" lang="ja-JP" altLang="en-US"/>
          </a:p>
        </p:txBody>
      </p:sp>
      <p:sp>
        <p:nvSpPr>
          <p:cNvPr id="4" name="スライド番号プレースホルダー 3"/>
          <p:cNvSpPr>
            <a:spLocks noGrp="1"/>
          </p:cNvSpPr>
          <p:nvPr>
            <p:ph type="sldNum" sz="quarter" idx="5"/>
          </p:nvPr>
        </p:nvSpPr>
        <p:spPr/>
        <p:txBody>
          <a:bodyPr/>
          <a:lstStyle/>
          <a:p>
            <a:fld id="{B1573510-2C33-4309-9127-10EF3F5EE7F9}" type="slidenum">
              <a:rPr lang="en-US" altLang="ja-JP" smtClean="0"/>
              <a:pPr/>
              <a:t>11</a:t>
            </a:fld>
            <a:endParaRPr lang="en-US" altLang="ja-JP"/>
          </a:p>
        </p:txBody>
      </p:sp>
    </p:spTree>
    <p:extLst>
      <p:ext uri="{BB962C8B-B14F-4D97-AF65-F5344CB8AC3E}">
        <p14:creationId xmlns:p14="http://schemas.microsoft.com/office/powerpoint/2010/main" val="36102627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a:p>
            <a:r>
              <a:rPr kumimoji="1" lang="ja-JP" altLang="en-US"/>
              <a:t>はじめに、日本の災害時の避難の現状についてお話ししていきます。</a:t>
            </a:r>
            <a:endParaRPr kumimoji="1" lang="en-US" altLang="ja-JP" dirty="0"/>
          </a:p>
          <a:p>
            <a:r>
              <a:rPr kumimoji="1" lang="ja-JP" altLang="en-US"/>
              <a:t>日本は災害大国です．</a:t>
            </a:r>
            <a:endParaRPr kumimoji="1" lang="en-US" altLang="ja-JP" dirty="0"/>
          </a:p>
          <a:p>
            <a:r>
              <a:rPr kumimoji="1" lang="ja-JP" altLang="en-US"/>
              <a:t>毎年災害に見舞われ，多くの人が逃げ遅れによって，なくなっています．</a:t>
            </a:r>
            <a:endParaRPr kumimoji="1" lang="en-US" altLang="ja-JP" dirty="0"/>
          </a:p>
          <a:p>
            <a:r>
              <a:rPr kumimoji="1" lang="ja-JP" altLang="en-US"/>
              <a:t>その理由としては、住民の意識や準備の不足、正常性バイアスなどによる「自分は大丈夫だ」という思い込みなどが挙げられます。</a:t>
            </a:r>
            <a:endParaRPr kumimoji="1" lang="en-US" altLang="ja-JP" dirty="0"/>
          </a:p>
          <a:p>
            <a:r>
              <a:rPr kumimoji="1" lang="ja-JP" altLang="en-US"/>
              <a:t>加えて、昨年からの新型コロナウイルス感染症の流行により、状況がさらに変化しています。</a:t>
            </a:r>
            <a:endParaRPr kumimoji="1" lang="en-US" altLang="ja-JP" dirty="0"/>
          </a:p>
          <a:p>
            <a:r>
              <a:rPr kumimoji="1" lang="ja-JP" altLang="en-US"/>
              <a:t>住民が、感染を恐れて避難所への避難を躊躇ったり、避難所の定員が感染対策の観点から削減された結果、住民が避難所にて受け入れ拒否されてしまう事例も発生しています。</a:t>
            </a:r>
            <a:endParaRPr kumimoji="1" lang="en-US" altLang="ja-JP" dirty="0"/>
          </a:p>
          <a:p>
            <a:r>
              <a:rPr kumimoji="1" lang="ja-JP" altLang="en-US"/>
              <a:t>このようなことを踏まえて、コロナ時代災害避難はどうしていくべきなのでしょうか？</a:t>
            </a:r>
            <a:endParaRPr kumimoji="1" lang="en-US" altLang="ja-JP" dirty="0"/>
          </a:p>
        </p:txBody>
      </p:sp>
      <p:sp>
        <p:nvSpPr>
          <p:cNvPr id="4" name="スライド番号プレースホルダー 3"/>
          <p:cNvSpPr>
            <a:spLocks noGrp="1"/>
          </p:cNvSpPr>
          <p:nvPr>
            <p:ph type="sldNum" sz="quarter" idx="10"/>
          </p:nvPr>
        </p:nvSpPr>
        <p:spPr/>
        <p:txBody>
          <a:bodyPr/>
          <a:lstStyle/>
          <a:p>
            <a:fld id="{B1573510-2C33-4309-9127-10EF3F5EE7F9}" type="slidenum">
              <a:rPr lang="en-US" altLang="ja-JP" smtClean="0"/>
              <a:pPr/>
              <a:t>2</a:t>
            </a:fld>
            <a:endParaRPr lang="en-US" altLang="ja-JP"/>
          </a:p>
        </p:txBody>
      </p:sp>
    </p:spTree>
    <p:extLst>
      <p:ext uri="{BB962C8B-B14F-4D97-AF65-F5344CB8AC3E}">
        <p14:creationId xmlns:p14="http://schemas.microsoft.com/office/powerpoint/2010/main" val="19528645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自治体でも、様々な取り組みが行われています。</a:t>
            </a:r>
            <a:endParaRPr kumimoji="1" lang="en-US" altLang="ja-JP" dirty="0"/>
          </a:p>
          <a:p>
            <a:r>
              <a:rPr kumimoji="1" lang="ja-JP" altLang="en-US"/>
              <a:t>避難所でのコロナ感染の対策として、避難者の受け入れスペースのレイアウト例、見にくいですが右上の図のような２</a:t>
            </a:r>
            <a:r>
              <a:rPr kumimoji="1" lang="en-US" altLang="ja-JP" dirty="0"/>
              <a:t>〜</a:t>
            </a:r>
            <a:r>
              <a:rPr kumimoji="1" lang="ja-JP" altLang="en-US"/>
              <a:t>４人ずつが一つのスペースに分けられて</a:t>
            </a:r>
            <a:endParaRPr kumimoji="1" lang="en-US" altLang="ja-JP" dirty="0"/>
          </a:p>
          <a:p>
            <a:r>
              <a:rPr kumimoji="1" lang="ja-JP" altLang="en-US"/>
              <a:t>各スペースは</a:t>
            </a:r>
            <a:r>
              <a:rPr kumimoji="1" lang="en-US" altLang="ja-JP" dirty="0"/>
              <a:t>2</a:t>
            </a:r>
            <a:r>
              <a:rPr kumimoji="1" lang="ja-JP" altLang="en-US"/>
              <a:t>メートル離れているといった感じだったり、検温や問診の実施などの方針を示した新たな避難所運営ガイドラインを作成を行なっています。</a:t>
            </a:r>
            <a:endParaRPr kumimoji="1" lang="en-US" altLang="ja-JP" dirty="0"/>
          </a:p>
          <a:p>
            <a:r>
              <a:rPr kumimoji="1" lang="ja-JP" altLang="en-US"/>
              <a:t>また、宮崎県の日南市では、飲食店の混雑状況の配信サービス</a:t>
            </a:r>
            <a:r>
              <a:rPr kumimoji="1" lang="en-US" altLang="ja-JP" dirty="0"/>
              <a:t>VACAN</a:t>
            </a:r>
            <a:r>
              <a:rPr kumimoji="1" lang="ja-JP" altLang="en-US"/>
              <a:t>を用いて、避難所の混雑状況を配信する取り組みも行っています。</a:t>
            </a:r>
            <a:endParaRPr kumimoji="1" lang="en-US" altLang="ja-JP" dirty="0"/>
          </a:p>
          <a:p>
            <a:r>
              <a:rPr kumimoji="1" lang="ja-JP" altLang="en-US"/>
              <a:t>しかし、このサービスでは混雑状況は担当者か目視で確認して手動で入力する必要があります。</a:t>
            </a:r>
            <a:endParaRPr kumimoji="1" lang="en-US" altLang="ja-JP" dirty="0"/>
          </a:p>
          <a:p>
            <a:r>
              <a:rPr kumimoji="1" lang="ja-JP" altLang="en-US"/>
              <a:t>このような取り組みによって、自治体職員が混雑状況を手動で入力しないといけないといった、負担の増加や住民の自治体への依存を促進してしまうといったデメリットがあります。</a:t>
            </a:r>
            <a:endParaRPr kumimoji="1" lang="en-US" altLang="ja-JP" dirty="0"/>
          </a:p>
          <a:p>
            <a:pPr marL="0" marR="0" lvl="1" indent="0" algn="l" defTabSz="914400" rtl="0" eaLnBrk="0" fontAlgn="base" latinLnBrk="0" hangingPunct="0">
              <a:lnSpc>
                <a:spcPct val="100000"/>
              </a:lnSpc>
              <a:spcBef>
                <a:spcPct val="30000"/>
              </a:spcBef>
              <a:spcAft>
                <a:spcPct val="0"/>
              </a:spcAft>
              <a:buClrTx/>
              <a:buSzTx/>
              <a:buFontTx/>
              <a:buNone/>
              <a:tabLst/>
              <a:defRPr/>
            </a:pPr>
            <a:r>
              <a:rPr kumimoji="1" lang="ja-JP" altLang="en-US"/>
              <a:t>このような問題から、私たちは“コロナ時代に、住民が自治体に依存する事なく、自身で適切な避難所を見つけるにはどうすれば良いか？”というリサーチクエスチョンを立てました。</a:t>
            </a:r>
            <a:endParaRPr kumimoji="1" lang="en-US" altLang="ja-JP" dirty="0"/>
          </a:p>
          <a:p>
            <a:endParaRPr kumimoji="1" lang="en-US" altLang="ja-JP" dirty="0"/>
          </a:p>
          <a:p>
            <a:endParaRPr kumimoji="1" lang="en-US" altLang="ja-JP" dirty="0"/>
          </a:p>
          <a:p>
            <a:endParaRPr kumimoji="1" lang="ja-JP" altLang="en-US"/>
          </a:p>
        </p:txBody>
      </p:sp>
      <p:sp>
        <p:nvSpPr>
          <p:cNvPr id="4" name="スライド番号プレースホルダー 3"/>
          <p:cNvSpPr>
            <a:spLocks noGrp="1"/>
          </p:cNvSpPr>
          <p:nvPr>
            <p:ph type="sldNum" sz="quarter" idx="5"/>
          </p:nvPr>
        </p:nvSpPr>
        <p:spPr/>
        <p:txBody>
          <a:bodyPr/>
          <a:lstStyle/>
          <a:p>
            <a:fld id="{B1573510-2C33-4309-9127-10EF3F5EE7F9}" type="slidenum">
              <a:rPr lang="en-US" altLang="ja-JP" smtClean="0"/>
              <a:pPr/>
              <a:t>3</a:t>
            </a:fld>
            <a:endParaRPr lang="en-US" altLang="ja-JP"/>
          </a:p>
        </p:txBody>
      </p:sp>
    </p:spTree>
    <p:extLst>
      <p:ext uri="{BB962C8B-B14F-4D97-AF65-F5344CB8AC3E}">
        <p14:creationId xmlns:p14="http://schemas.microsoft.com/office/powerpoint/2010/main" val="2639119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研究の目的としては、住民の自助によって、避難所での三密を防ぎ、迅速かつ安全な避難を実現するための支援ツールの開発、</a:t>
            </a:r>
            <a:endParaRPr kumimoji="1" lang="en-US" altLang="ja-JP" dirty="0"/>
          </a:p>
          <a:p>
            <a:r>
              <a:rPr kumimoji="1" lang="ja-JP" altLang="en-US"/>
              <a:t>そのための提案手法が、避難支援用ナビゲーション</a:t>
            </a:r>
            <a:r>
              <a:rPr kumimoji="1" lang="en-US" altLang="ja-JP" dirty="0"/>
              <a:t>Web</a:t>
            </a:r>
            <a:r>
              <a:rPr kumimoji="1" lang="ja-JP" altLang="en-US"/>
              <a:t>アプリの</a:t>
            </a:r>
            <a:r>
              <a:rPr kumimoji="1" lang="en-US" altLang="ja-JP" dirty="0"/>
              <a:t>Shelter Navi</a:t>
            </a:r>
            <a:r>
              <a:rPr kumimoji="1" lang="ja-JP" altLang="en-US"/>
              <a:t>です。</a:t>
            </a:r>
            <a:endParaRPr kumimoji="1" lang="en-US" altLang="ja-JP" dirty="0"/>
          </a:p>
          <a:p>
            <a:r>
              <a:rPr kumimoji="1" lang="ja-JP" altLang="en-US"/>
              <a:t>このアプリは、避難所の位置、そして混雑状況を管理し、住民は避難所の状況を確認できます。</a:t>
            </a:r>
            <a:endParaRPr kumimoji="1" lang="en-US" altLang="ja-JP" dirty="0"/>
          </a:p>
          <a:p>
            <a:r>
              <a:rPr kumimoji="1" lang="ja-JP" altLang="en-US"/>
              <a:t>また、このアプリは、チェックイン機能を実装し、住民が避難所にチェックインすることで自動的に避難所の状態が更新されます。</a:t>
            </a:r>
            <a:endParaRPr kumimoji="1" lang="en-US" altLang="ja-JP" dirty="0"/>
          </a:p>
          <a:p>
            <a:r>
              <a:rPr kumimoji="1" lang="ja-JP" altLang="en-US"/>
              <a:t>たとえば、このリスト上の避難所では、</a:t>
            </a:r>
            <a:r>
              <a:rPr kumimoji="1" lang="en-US" altLang="ja-JP" dirty="0"/>
              <a:t>A</a:t>
            </a:r>
            <a:r>
              <a:rPr kumimoji="1" lang="ja-JP" altLang="en-US"/>
              <a:t>高校は定員が</a:t>
            </a:r>
            <a:r>
              <a:rPr kumimoji="1" lang="en-US" altLang="ja-JP" dirty="0"/>
              <a:t>50</a:t>
            </a:r>
            <a:r>
              <a:rPr kumimoji="1" lang="ja-JP" altLang="en-US"/>
              <a:t>人なのに対して、現在の収容者数が</a:t>
            </a:r>
            <a:r>
              <a:rPr kumimoji="1" lang="en-US" altLang="ja-JP" dirty="0"/>
              <a:t>48</a:t>
            </a:r>
            <a:r>
              <a:rPr kumimoji="1" lang="ja-JP" altLang="en-US"/>
              <a:t>人でかなり混雑しているため赤色で表示され、</a:t>
            </a:r>
            <a:endParaRPr kumimoji="1" lang="en-US" altLang="ja-JP" dirty="0"/>
          </a:p>
          <a:p>
            <a:r>
              <a:rPr kumimoji="1" lang="ja-JP" altLang="en-US"/>
              <a:t>一方で、</a:t>
            </a:r>
            <a:r>
              <a:rPr kumimoji="1" lang="en-US" altLang="ja-JP" dirty="0"/>
              <a:t>D</a:t>
            </a:r>
            <a:r>
              <a:rPr kumimoji="1" lang="ja-JP" altLang="en-US"/>
              <a:t>スポーツセンターでは、定員が</a:t>
            </a:r>
            <a:r>
              <a:rPr kumimoji="1" lang="en-US" altLang="ja-JP" dirty="0"/>
              <a:t>125</a:t>
            </a:r>
            <a:r>
              <a:rPr kumimoji="1" lang="ja-JP" altLang="en-US"/>
              <a:t>人のところに</a:t>
            </a:r>
            <a:r>
              <a:rPr kumimoji="1" lang="en-US" altLang="ja-JP" dirty="0"/>
              <a:t>22</a:t>
            </a:r>
            <a:r>
              <a:rPr kumimoji="1" lang="ja-JP" altLang="en-US"/>
              <a:t>人しか収容されていないため、余裕があり、緑色で表示されています。</a:t>
            </a:r>
            <a:endParaRPr kumimoji="1" lang="en-US" altLang="ja-JP" dirty="0"/>
          </a:p>
        </p:txBody>
      </p:sp>
      <p:sp>
        <p:nvSpPr>
          <p:cNvPr id="4" name="スライド番号プレースホルダー 3"/>
          <p:cNvSpPr>
            <a:spLocks noGrp="1"/>
          </p:cNvSpPr>
          <p:nvPr>
            <p:ph type="sldNum" sz="quarter" idx="5"/>
          </p:nvPr>
        </p:nvSpPr>
        <p:spPr/>
        <p:txBody>
          <a:bodyPr/>
          <a:lstStyle/>
          <a:p>
            <a:fld id="{B1573510-2C33-4309-9127-10EF3F5EE7F9}" type="slidenum">
              <a:rPr lang="en-US" altLang="ja-JP" smtClean="0"/>
              <a:pPr/>
              <a:t>4</a:t>
            </a:fld>
            <a:endParaRPr lang="en-US" altLang="ja-JP"/>
          </a:p>
        </p:txBody>
      </p:sp>
    </p:spTree>
    <p:extLst>
      <p:ext uri="{BB962C8B-B14F-4D97-AF65-F5344CB8AC3E}">
        <p14:creationId xmlns:p14="http://schemas.microsoft.com/office/powerpoint/2010/main" val="27322192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次に住民ユースケースについて説明していきます。</a:t>
            </a:r>
            <a:endParaRPr kumimoji="1" lang="en-US" altLang="ja-JP" dirty="0"/>
          </a:p>
          <a:p>
            <a:r>
              <a:rPr kumimoji="1" lang="ja-JP" altLang="en-US"/>
              <a:t>ユースケースは大きく三つあり、一つ目は住民情報の登録を行います。氏名や住所、パスワードなどを登録し、メールアドレスとパスワードを用いてログインします。</a:t>
            </a:r>
            <a:endParaRPr kumimoji="1" lang="en-US" altLang="ja-JP" dirty="0"/>
          </a:p>
          <a:p>
            <a:r>
              <a:rPr kumimoji="1" lang="ja-JP" altLang="en-US"/>
              <a:t>二つ目は、避難所の検索です。現在地の周辺の避難所を候補として地図上に表示し、避難所の混雑状況をピンの色として視覚化します。</a:t>
            </a:r>
            <a:endParaRPr kumimoji="1" lang="en-US" altLang="ja-JP" dirty="0"/>
          </a:p>
          <a:p>
            <a:r>
              <a:rPr kumimoji="1" lang="ja-JP" altLang="en-US"/>
              <a:t>これによって、住民が避難するのに最適な収容人数に余裕のある避難所を見つけることができます。</a:t>
            </a:r>
            <a:endParaRPr kumimoji="1" lang="en-US" altLang="ja-JP" dirty="0"/>
          </a:p>
          <a:p>
            <a:r>
              <a:rPr kumimoji="1" lang="ja-JP" altLang="en-US"/>
              <a:t>三つ目はチェックインです。住民がチェックインを行うことで、システムでそのチェックインを記録し、避難所の混雑度の算出や、のちに説明する安全確認に利用します。</a:t>
            </a:r>
            <a:endParaRPr kumimoji="1" lang="en-US" altLang="ja-JP" dirty="0"/>
          </a:p>
        </p:txBody>
      </p:sp>
      <p:sp>
        <p:nvSpPr>
          <p:cNvPr id="4" name="スライド番号プレースホルダー 3"/>
          <p:cNvSpPr>
            <a:spLocks noGrp="1"/>
          </p:cNvSpPr>
          <p:nvPr>
            <p:ph type="sldNum" sz="quarter" idx="5"/>
          </p:nvPr>
        </p:nvSpPr>
        <p:spPr/>
        <p:txBody>
          <a:bodyPr/>
          <a:lstStyle/>
          <a:p>
            <a:fld id="{B1573510-2C33-4309-9127-10EF3F5EE7F9}" type="slidenum">
              <a:rPr lang="en-US" altLang="ja-JP" smtClean="0"/>
              <a:pPr/>
              <a:t>5</a:t>
            </a:fld>
            <a:endParaRPr lang="en-US" altLang="ja-JP"/>
          </a:p>
        </p:txBody>
      </p:sp>
    </p:spTree>
    <p:extLst>
      <p:ext uri="{BB962C8B-B14F-4D97-AF65-F5344CB8AC3E}">
        <p14:creationId xmlns:p14="http://schemas.microsoft.com/office/powerpoint/2010/main" val="38741464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そして、自治体のユースケースも大きく三つあり、一つ目は避難所の登録です。避難所名や住所、緯度経度や収容可能人数などを登録します。</a:t>
            </a:r>
            <a:endParaRPr kumimoji="1" lang="en-US" altLang="ja-JP" dirty="0"/>
          </a:p>
          <a:p>
            <a:r>
              <a:rPr kumimoji="1" lang="ja-JP" altLang="en-US"/>
              <a:t>二つ目は、避難所の状態の確認です。システム側で避難所の状態を管理しているため、職員がこのアプリで避難所のリアルタイムの状態を確認することができ、避難所に直接赴く必要がなくなります。</a:t>
            </a:r>
            <a:endParaRPr kumimoji="1" lang="en-US" altLang="ja-JP" dirty="0"/>
          </a:p>
          <a:p>
            <a:r>
              <a:rPr kumimoji="1" lang="ja-JP" altLang="en-US"/>
              <a:t>このことに加えて、避難所の混雑度も自動で算出されるため、職員の職務負担の軽減が期待できます。</a:t>
            </a:r>
            <a:endParaRPr kumimoji="1" lang="en-US" altLang="ja-JP" dirty="0"/>
          </a:p>
          <a:p>
            <a:r>
              <a:rPr kumimoji="1" lang="ja-JP" altLang="en-US"/>
              <a:t>三つ目は、住民の安全確認です。職員が、氏名などから特定の住民を検索し、今どの避難所に避難しているのかを確認できます。</a:t>
            </a:r>
            <a:endParaRPr kumimoji="1" lang="en-US" altLang="ja-JP" dirty="0"/>
          </a:p>
        </p:txBody>
      </p:sp>
      <p:sp>
        <p:nvSpPr>
          <p:cNvPr id="4" name="スライド番号プレースホルダー 3"/>
          <p:cNvSpPr>
            <a:spLocks noGrp="1"/>
          </p:cNvSpPr>
          <p:nvPr>
            <p:ph type="sldNum" sz="quarter" idx="5"/>
          </p:nvPr>
        </p:nvSpPr>
        <p:spPr/>
        <p:txBody>
          <a:bodyPr/>
          <a:lstStyle/>
          <a:p>
            <a:fld id="{B1573510-2C33-4309-9127-10EF3F5EE7F9}" type="slidenum">
              <a:rPr lang="en-US" altLang="ja-JP" smtClean="0"/>
              <a:pPr/>
              <a:t>6</a:t>
            </a:fld>
            <a:endParaRPr lang="en-US" altLang="ja-JP"/>
          </a:p>
        </p:txBody>
      </p:sp>
    </p:spTree>
    <p:extLst>
      <p:ext uri="{BB962C8B-B14F-4D97-AF65-F5344CB8AC3E}">
        <p14:creationId xmlns:p14="http://schemas.microsoft.com/office/powerpoint/2010/main" val="28585874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Shelter</a:t>
            </a:r>
            <a:r>
              <a:rPr kumimoji="1" lang="ja-JP" altLang="en-US"/>
              <a:t> </a:t>
            </a:r>
            <a:r>
              <a:rPr kumimoji="1" lang="en-US" altLang="ja-JP" dirty="0"/>
              <a:t>Navi</a:t>
            </a:r>
            <a:r>
              <a:rPr kumimoji="1" lang="ja-JP" altLang="en-US"/>
              <a:t>は</a:t>
            </a:r>
            <a:r>
              <a:rPr kumimoji="1" lang="en-US" altLang="ja-JP" dirty="0"/>
              <a:t>OS</a:t>
            </a:r>
            <a:r>
              <a:rPr kumimoji="1" lang="ja-JP" altLang="en-US"/>
              <a:t>や端末の違いを気にしなくていいように、</a:t>
            </a:r>
            <a:r>
              <a:rPr kumimoji="1" lang="en-US" altLang="ja-JP" dirty="0"/>
              <a:t>web</a:t>
            </a:r>
            <a:r>
              <a:rPr kumimoji="1" lang="ja-JP" altLang="en-US"/>
              <a:t>ブラウザ上で機能するようにしました。</a:t>
            </a:r>
            <a:endParaRPr kumimoji="1" lang="en-US" altLang="ja-JP" dirty="0"/>
          </a:p>
          <a:p>
            <a:r>
              <a:rPr kumimoji="1" lang="ja-JP" altLang="en-US"/>
              <a:t>サーバーサイドは、</a:t>
            </a:r>
            <a:r>
              <a:rPr kumimoji="1" lang="en-US" altLang="ja-JP" dirty="0"/>
              <a:t>Java</a:t>
            </a:r>
            <a:r>
              <a:rPr kumimoji="1" lang="ja-JP" altLang="en-US"/>
              <a:t>を実装言語として、データや操作へのアクセスは、</a:t>
            </a:r>
            <a:r>
              <a:rPr kumimoji="1" lang="en-US" altLang="ja-JP" dirty="0"/>
              <a:t>REST-API</a:t>
            </a:r>
            <a:r>
              <a:rPr kumimoji="1" lang="ja-JP" altLang="en-US"/>
              <a:t>を通じて行います。また、地図サービスには</a:t>
            </a:r>
            <a:r>
              <a:rPr kumimoji="1" lang="en-US" altLang="ja-JP" dirty="0" err="1"/>
              <a:t>GoogleMapsAPI</a:t>
            </a:r>
            <a:r>
              <a:rPr kumimoji="1" lang="ja-JP" altLang="en-US"/>
              <a:t>を用いています。</a:t>
            </a:r>
            <a:endParaRPr kumimoji="1" lang="en-US" altLang="ja-JP" dirty="0"/>
          </a:p>
          <a:p>
            <a:r>
              <a:rPr kumimoji="1" lang="ja-JP" altLang="en-US"/>
              <a:t>クライアントサイドは、</a:t>
            </a:r>
            <a:r>
              <a:rPr kumimoji="1" lang="en-US" altLang="ja-JP" dirty="0"/>
              <a:t>HTML</a:t>
            </a:r>
            <a:r>
              <a:rPr kumimoji="1" lang="ja-JP" altLang="en-US"/>
              <a:t>、</a:t>
            </a:r>
            <a:r>
              <a:rPr kumimoji="1" lang="en-US" altLang="ja-JP" dirty="0" err="1"/>
              <a:t>Javascript</a:t>
            </a:r>
            <a:r>
              <a:rPr kumimoji="1" lang="ja-JP" altLang="en-US"/>
              <a:t>、</a:t>
            </a:r>
            <a:r>
              <a:rPr kumimoji="1" lang="en-US" altLang="ja-JP" dirty="0"/>
              <a:t>CSS</a:t>
            </a:r>
            <a:r>
              <a:rPr kumimoji="1" lang="ja-JP" altLang="en-US"/>
              <a:t>を実装言語とし、</a:t>
            </a:r>
            <a:r>
              <a:rPr kumimoji="1" lang="en-US" altLang="ja-JP" dirty="0"/>
              <a:t>Bootstrap</a:t>
            </a:r>
            <a:r>
              <a:rPr kumimoji="1" lang="ja-JP" altLang="en-US"/>
              <a:t>を利用してレスポンシブルデザインを取り入れました。</a:t>
            </a:r>
            <a:endParaRPr kumimoji="1" lang="en-US" altLang="ja-JP" dirty="0"/>
          </a:p>
        </p:txBody>
      </p:sp>
      <p:sp>
        <p:nvSpPr>
          <p:cNvPr id="4" name="スライド番号プレースホルダー 3"/>
          <p:cNvSpPr>
            <a:spLocks noGrp="1"/>
          </p:cNvSpPr>
          <p:nvPr>
            <p:ph type="sldNum" sz="quarter" idx="5"/>
          </p:nvPr>
        </p:nvSpPr>
        <p:spPr/>
        <p:txBody>
          <a:bodyPr/>
          <a:lstStyle/>
          <a:p>
            <a:fld id="{B1573510-2C33-4309-9127-10EF3F5EE7F9}" type="slidenum">
              <a:rPr lang="en-US" altLang="ja-JP" smtClean="0"/>
              <a:pPr/>
              <a:t>7</a:t>
            </a:fld>
            <a:endParaRPr lang="en-US" altLang="ja-JP"/>
          </a:p>
        </p:txBody>
      </p:sp>
    </p:spTree>
    <p:extLst>
      <p:ext uri="{BB962C8B-B14F-4D97-AF65-F5344CB8AC3E}">
        <p14:creationId xmlns:p14="http://schemas.microsoft.com/office/powerpoint/2010/main" val="3683390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ja-JP" altLang="en-US"/>
              <a:t>続いて、それぞれの機能の詳細についてお話しします。</a:t>
            </a:r>
            <a:endParaRPr kumimoji="1" lang="en-US" altLang="ja-JP" dirty="0"/>
          </a:p>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ja-JP" altLang="en-US"/>
              <a:t>まずはドメインモデリングについて</a:t>
            </a:r>
            <a:endParaRPr kumimoji="1" lang="en-US" altLang="ja-JP" dirty="0"/>
          </a:p>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altLang="ja-JP" dirty="0"/>
              <a:t>Shelter</a:t>
            </a:r>
            <a:r>
              <a:rPr kumimoji="1" lang="ja-JP" altLang="en-US"/>
              <a:t>エンティティは避難所</a:t>
            </a:r>
            <a:r>
              <a:rPr kumimoji="1" lang="en-US" altLang="ja-JP" dirty="0"/>
              <a:t>ID</a:t>
            </a:r>
            <a:r>
              <a:rPr kumimoji="1" lang="ja-JP" altLang="en-US"/>
              <a:t>、避難所の名前、住所、緯度経度、開設状況</a:t>
            </a:r>
            <a:endParaRPr kumimoji="1" lang="en-US" altLang="ja-JP" dirty="0"/>
          </a:p>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altLang="ja-JP" dirty="0"/>
              <a:t>Citizen</a:t>
            </a:r>
            <a:r>
              <a:rPr kumimoji="1" lang="ja-JP" altLang="en-US"/>
              <a:t>エンティティは住民</a:t>
            </a:r>
            <a:r>
              <a:rPr kumimoji="1" lang="en-US" altLang="ja-JP" dirty="0"/>
              <a:t>ID</a:t>
            </a:r>
            <a:r>
              <a:rPr kumimoji="1" lang="ja-JP" altLang="en-US"/>
              <a:t>、住民の名前、メールアドレス、パスワード、住所、世帯人数</a:t>
            </a:r>
            <a:endParaRPr kumimoji="1" lang="en-US" altLang="ja-JP" dirty="0"/>
          </a:p>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altLang="ja-JP" dirty="0"/>
              <a:t>Check</a:t>
            </a:r>
            <a:r>
              <a:rPr kumimoji="1" lang="ja-JP" altLang="en-US"/>
              <a:t>ー</a:t>
            </a:r>
            <a:r>
              <a:rPr kumimoji="1" lang="en-US" altLang="ja-JP" dirty="0"/>
              <a:t>in</a:t>
            </a:r>
            <a:r>
              <a:rPr kumimoji="1" lang="ja-JP" altLang="en-US"/>
              <a:t>エンティティは、チェックイン</a:t>
            </a:r>
            <a:r>
              <a:rPr kumimoji="1" lang="en-US" altLang="ja-JP" dirty="0"/>
              <a:t>ID</a:t>
            </a:r>
            <a:r>
              <a:rPr kumimoji="1" lang="ja-JP" altLang="en-US"/>
              <a:t>、住民</a:t>
            </a:r>
            <a:r>
              <a:rPr kumimoji="1" lang="en-US" altLang="ja-JP" dirty="0"/>
              <a:t>Id</a:t>
            </a:r>
            <a:r>
              <a:rPr kumimoji="1" lang="ja-JP" altLang="en-US"/>
              <a:t>、避難所</a:t>
            </a:r>
            <a:r>
              <a:rPr kumimoji="1" lang="en-US" altLang="ja-JP" dirty="0"/>
              <a:t>ID</a:t>
            </a:r>
            <a:r>
              <a:rPr kumimoji="1" lang="ja-JP" altLang="en-US"/>
              <a:t>、チェックイン時刻、チェックアウト時刻を主に取り扱う。</a:t>
            </a:r>
            <a:endParaRPr kumimoji="1" lang="en-US" altLang="ja-JP" dirty="0"/>
          </a:p>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ja-JP" altLang="en-US"/>
              <a:t>次に、距離による避難所検索についてです。</a:t>
            </a:r>
            <a:endParaRPr kumimoji="1" lang="en-US" altLang="ja-JP" dirty="0"/>
          </a:p>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ja-JP" altLang="en-US"/>
              <a:t>この機能は、まずユーザーの現在地の緯度経度を</a:t>
            </a:r>
            <a:r>
              <a:rPr kumimoji="1" lang="en-US" altLang="ja-JP" dirty="0"/>
              <a:t>GPS</a:t>
            </a:r>
            <a:r>
              <a:rPr kumimoji="1" lang="ja-JP" altLang="en-US"/>
              <a:t>を用いて取得し、今の計算式に代入してこの等式を満たす、この式では距離</a:t>
            </a:r>
            <a:r>
              <a:rPr kumimoji="1" lang="en-US" altLang="ja-JP" dirty="0"/>
              <a:t>Dkm</a:t>
            </a:r>
            <a:r>
              <a:rPr kumimoji="1" lang="ja-JP" altLang="en-US"/>
              <a:t>以内の避難所を表示します。</a:t>
            </a:r>
            <a:endParaRPr kumimoji="1" lang="en-US" altLang="ja-JP" dirty="0"/>
          </a:p>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ja-JP" altLang="en-US"/>
              <a:t>最後に、避難所の混雑度の算出についてです。</a:t>
            </a:r>
            <a:endParaRPr kumimoji="1" lang="en-US" altLang="ja-JP" dirty="0"/>
          </a:p>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ja-JP" altLang="en-US"/>
              <a:t>現在避難所にチェックインしている人数をチェックインエス、避難所の収容可能人数をキャパシティエスとおき、チェックインエスをキャパシティエスで割って混雑度を算出します。</a:t>
            </a:r>
            <a:endParaRPr kumimoji="1" lang="en-US" altLang="ja-JP" dirty="0"/>
          </a:p>
        </p:txBody>
      </p:sp>
      <p:sp>
        <p:nvSpPr>
          <p:cNvPr id="4" name="スライド番号プレースホルダー 3"/>
          <p:cNvSpPr>
            <a:spLocks noGrp="1"/>
          </p:cNvSpPr>
          <p:nvPr>
            <p:ph type="sldNum" sz="quarter" idx="5"/>
          </p:nvPr>
        </p:nvSpPr>
        <p:spPr/>
        <p:txBody>
          <a:bodyPr/>
          <a:lstStyle/>
          <a:p>
            <a:fld id="{B1573510-2C33-4309-9127-10EF3F5EE7F9}" type="slidenum">
              <a:rPr lang="en-US" altLang="ja-JP" smtClean="0"/>
              <a:pPr/>
              <a:t>8</a:t>
            </a:fld>
            <a:endParaRPr lang="en-US" altLang="ja-JP"/>
          </a:p>
        </p:txBody>
      </p:sp>
    </p:spTree>
    <p:extLst>
      <p:ext uri="{BB962C8B-B14F-4D97-AF65-F5344CB8AC3E}">
        <p14:creationId xmlns:p14="http://schemas.microsoft.com/office/powerpoint/2010/main" val="31892688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ja-JP" altLang="en-US"/>
              <a:t>そして、これは</a:t>
            </a:r>
            <a:r>
              <a:rPr kumimoji="1" lang="en-US" altLang="ja-JP" dirty="0"/>
              <a:t>Shelter Navi</a:t>
            </a:r>
            <a:r>
              <a:rPr kumimoji="1" lang="ja-JP" altLang="en-US"/>
              <a:t>のプロトタイプで、アプリの各機能の画面イメージです。</a:t>
            </a:r>
            <a:endParaRPr kumimoji="1" lang="en-US" altLang="ja-JP" dirty="0"/>
          </a:p>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ja-JP" altLang="en-US"/>
              <a:t>こちらの画面は、ユーザー登録の画面で、メールアドレスやパスワード、また安全確認などに使用する住所などの情報を登録します。</a:t>
            </a:r>
            <a:endParaRPr kumimoji="1" lang="en-US" altLang="ja-JP" dirty="0"/>
          </a:p>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ja-JP" altLang="en-US"/>
              <a:t>そして、こちらの画面は避難所検索</a:t>
            </a:r>
            <a:endParaRPr kumimoji="1" lang="en-US" altLang="ja-JP"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kumimoji="1" lang="en-US" altLang="ja-JP" dirty="0"/>
          </a:p>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ja-JP" altLang="en-US"/>
              <a:t>の画面です。現在地周辺の避難所の候補を地図上にピンで表示し、またその下にはリストとして表示します。</a:t>
            </a:r>
            <a:endParaRPr kumimoji="1" lang="en-US" altLang="ja-JP" dirty="0"/>
          </a:p>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ja-JP" altLang="en-US"/>
              <a:t>避難所のデータは、姫路市と神戸市の避難所のオープンデータを使用しました。</a:t>
            </a:r>
          </a:p>
        </p:txBody>
      </p:sp>
      <p:sp>
        <p:nvSpPr>
          <p:cNvPr id="4" name="スライド番号プレースホルダー 3"/>
          <p:cNvSpPr>
            <a:spLocks noGrp="1"/>
          </p:cNvSpPr>
          <p:nvPr>
            <p:ph type="sldNum" sz="quarter" idx="5"/>
          </p:nvPr>
        </p:nvSpPr>
        <p:spPr/>
        <p:txBody>
          <a:bodyPr/>
          <a:lstStyle/>
          <a:p>
            <a:fld id="{B1573510-2C33-4309-9127-10EF3F5EE7F9}" type="slidenum">
              <a:rPr lang="en-US" altLang="ja-JP" smtClean="0"/>
              <a:pPr/>
              <a:t>9</a:t>
            </a:fld>
            <a:endParaRPr lang="en-US" altLang="ja-JP"/>
          </a:p>
        </p:txBody>
      </p:sp>
    </p:spTree>
    <p:extLst>
      <p:ext uri="{BB962C8B-B14F-4D97-AF65-F5344CB8AC3E}">
        <p14:creationId xmlns:p14="http://schemas.microsoft.com/office/powerpoint/2010/main" val="172030237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spTree>
      <p:nvGrpSpPr>
        <p:cNvPr id="1" name=""/>
        <p:cNvGrpSpPr/>
        <p:nvPr/>
      </p:nvGrpSpPr>
      <p:grpSpPr>
        <a:xfrm>
          <a:off x="0" y="0"/>
          <a:ext cx="0" cy="0"/>
          <a:chOff x="0" y="0"/>
          <a:chExt cx="0" cy="0"/>
        </a:xfrm>
      </p:grpSpPr>
      <p:sp>
        <p:nvSpPr>
          <p:cNvPr id="4" name="Rectangle 5"/>
          <p:cNvSpPr>
            <a:spLocks noChangeArrowheads="1"/>
          </p:cNvSpPr>
          <p:nvPr/>
        </p:nvSpPr>
        <p:spPr bwMode="auto">
          <a:xfrm>
            <a:off x="3175" y="0"/>
            <a:ext cx="9140825" cy="381000"/>
          </a:xfrm>
          <a:prstGeom prst="rect">
            <a:avLst/>
          </a:prstGeom>
          <a:gradFill rotWithShape="0">
            <a:gsLst>
              <a:gs pos="0">
                <a:srgbClr val="145214"/>
              </a:gs>
              <a:gs pos="100000">
                <a:srgbClr val="33CC33"/>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rgbClr val="1F7A1F"/>
                  </a:outerShdw>
                </a:effectLst>
              </a14:hiddenEffects>
            </a:ext>
          </a:extLst>
        </p:spPr>
        <p:txBody>
          <a:bodyPr wrap="none" anchor="ctr"/>
          <a:lstStyle>
            <a:lvl1pPr eaLnBrk="0" hangingPunct="0">
              <a:defRPr kumimoji="1" sz="2400">
                <a:solidFill>
                  <a:schemeClr val="tx1"/>
                </a:solidFill>
                <a:latin typeface="Times" panose="02020603050405020304" pitchFamily="18" charset="0"/>
                <a:ea typeface="Osaka" charset="-128"/>
              </a:defRPr>
            </a:lvl1pPr>
            <a:lvl2pPr marL="742950" indent="-285750" eaLnBrk="0" hangingPunct="0">
              <a:defRPr kumimoji="1" sz="2400">
                <a:solidFill>
                  <a:schemeClr val="tx1"/>
                </a:solidFill>
                <a:latin typeface="Times" panose="02020603050405020304" pitchFamily="18" charset="0"/>
                <a:ea typeface="Osaka" charset="-128"/>
              </a:defRPr>
            </a:lvl2pPr>
            <a:lvl3pPr marL="1143000" indent="-228600" eaLnBrk="0" hangingPunct="0">
              <a:defRPr kumimoji="1" sz="2400">
                <a:solidFill>
                  <a:schemeClr val="tx1"/>
                </a:solidFill>
                <a:latin typeface="Times" panose="02020603050405020304" pitchFamily="18" charset="0"/>
                <a:ea typeface="Osaka" charset="-128"/>
              </a:defRPr>
            </a:lvl3pPr>
            <a:lvl4pPr marL="1600200" indent="-228600" eaLnBrk="0" hangingPunct="0">
              <a:defRPr kumimoji="1" sz="2400">
                <a:solidFill>
                  <a:schemeClr val="tx1"/>
                </a:solidFill>
                <a:latin typeface="Times" panose="02020603050405020304" pitchFamily="18" charset="0"/>
                <a:ea typeface="Osaka" charset="-128"/>
              </a:defRPr>
            </a:lvl4pPr>
            <a:lvl5pPr marL="2057400" indent="-228600" eaLnBrk="0" hangingPunct="0">
              <a:defRPr kumimoji="1" sz="2400">
                <a:solidFill>
                  <a:schemeClr val="tx1"/>
                </a:solidFill>
                <a:latin typeface="Times" panose="02020603050405020304" pitchFamily="18" charset="0"/>
                <a:ea typeface="Osaka" charset="-128"/>
              </a:defRPr>
            </a:lvl5pPr>
            <a:lvl6pPr marL="2514600" indent="-228600" eaLnBrk="0" fontAlgn="base" hangingPunct="0">
              <a:spcBef>
                <a:spcPct val="0"/>
              </a:spcBef>
              <a:spcAft>
                <a:spcPct val="0"/>
              </a:spcAft>
              <a:defRPr kumimoji="1" sz="2400">
                <a:solidFill>
                  <a:schemeClr val="tx1"/>
                </a:solidFill>
                <a:latin typeface="Times" panose="02020603050405020304" pitchFamily="18" charset="0"/>
                <a:ea typeface="Osaka" charset="-128"/>
              </a:defRPr>
            </a:lvl6pPr>
            <a:lvl7pPr marL="2971800" indent="-228600" eaLnBrk="0" fontAlgn="base" hangingPunct="0">
              <a:spcBef>
                <a:spcPct val="0"/>
              </a:spcBef>
              <a:spcAft>
                <a:spcPct val="0"/>
              </a:spcAft>
              <a:defRPr kumimoji="1" sz="2400">
                <a:solidFill>
                  <a:schemeClr val="tx1"/>
                </a:solidFill>
                <a:latin typeface="Times" panose="02020603050405020304" pitchFamily="18" charset="0"/>
                <a:ea typeface="Osaka" charset="-128"/>
              </a:defRPr>
            </a:lvl7pPr>
            <a:lvl8pPr marL="3429000" indent="-228600" eaLnBrk="0" fontAlgn="base" hangingPunct="0">
              <a:spcBef>
                <a:spcPct val="0"/>
              </a:spcBef>
              <a:spcAft>
                <a:spcPct val="0"/>
              </a:spcAft>
              <a:defRPr kumimoji="1" sz="2400">
                <a:solidFill>
                  <a:schemeClr val="tx1"/>
                </a:solidFill>
                <a:latin typeface="Times" panose="02020603050405020304" pitchFamily="18" charset="0"/>
                <a:ea typeface="Osaka" charset="-128"/>
              </a:defRPr>
            </a:lvl8pPr>
            <a:lvl9pPr marL="3886200" indent="-228600" eaLnBrk="0" fontAlgn="base" hangingPunct="0">
              <a:spcBef>
                <a:spcPct val="0"/>
              </a:spcBef>
              <a:spcAft>
                <a:spcPct val="0"/>
              </a:spcAft>
              <a:defRPr kumimoji="1" sz="2400">
                <a:solidFill>
                  <a:schemeClr val="tx1"/>
                </a:solidFill>
                <a:latin typeface="Times" panose="02020603050405020304" pitchFamily="18" charset="0"/>
                <a:ea typeface="Osaka" charset="-128"/>
              </a:defRPr>
            </a:lvl9pPr>
          </a:lstStyle>
          <a:p>
            <a:pPr eaLnBrk="1" hangingPunct="1"/>
            <a:r>
              <a:rPr lang="ja-JP" altLang="en-US" sz="1600" b="1">
                <a:solidFill>
                  <a:schemeClr val="bg1"/>
                </a:solidFill>
                <a:latin typeface="Arial" panose="020B0604020202020204" pitchFamily="34" charset="0"/>
                <a:ea typeface="ＭＳ Ｐゴシック" panose="020B0600070205080204" pitchFamily="50" charset="-128"/>
              </a:rPr>
              <a:t>中村匡秀：スマートホームとスマートシティ</a:t>
            </a:r>
          </a:p>
        </p:txBody>
      </p:sp>
      <p:sp>
        <p:nvSpPr>
          <p:cNvPr id="5" name="Rectangle 7"/>
          <p:cNvSpPr>
            <a:spLocks noChangeArrowheads="1"/>
          </p:cNvSpPr>
          <p:nvPr/>
        </p:nvSpPr>
        <p:spPr bwMode="auto">
          <a:xfrm>
            <a:off x="7321550" y="0"/>
            <a:ext cx="18224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imes" panose="02020603050405020304" pitchFamily="18" charset="0"/>
                <a:ea typeface="Osaka" charset="-128"/>
              </a:defRPr>
            </a:lvl1pPr>
            <a:lvl2pPr marL="742950" indent="-285750" eaLnBrk="0" hangingPunct="0">
              <a:defRPr kumimoji="1" sz="2400">
                <a:solidFill>
                  <a:schemeClr val="tx1"/>
                </a:solidFill>
                <a:latin typeface="Times" panose="02020603050405020304" pitchFamily="18" charset="0"/>
                <a:ea typeface="Osaka" charset="-128"/>
              </a:defRPr>
            </a:lvl2pPr>
            <a:lvl3pPr marL="1143000" indent="-228600" eaLnBrk="0" hangingPunct="0">
              <a:defRPr kumimoji="1" sz="2400">
                <a:solidFill>
                  <a:schemeClr val="tx1"/>
                </a:solidFill>
                <a:latin typeface="Times" panose="02020603050405020304" pitchFamily="18" charset="0"/>
                <a:ea typeface="Osaka" charset="-128"/>
              </a:defRPr>
            </a:lvl3pPr>
            <a:lvl4pPr marL="1600200" indent="-228600" eaLnBrk="0" hangingPunct="0">
              <a:defRPr kumimoji="1" sz="2400">
                <a:solidFill>
                  <a:schemeClr val="tx1"/>
                </a:solidFill>
                <a:latin typeface="Times" panose="02020603050405020304" pitchFamily="18" charset="0"/>
                <a:ea typeface="Osaka" charset="-128"/>
              </a:defRPr>
            </a:lvl4pPr>
            <a:lvl5pPr marL="2057400" indent="-228600" eaLnBrk="0" hangingPunct="0">
              <a:defRPr kumimoji="1" sz="2400">
                <a:solidFill>
                  <a:schemeClr val="tx1"/>
                </a:solidFill>
                <a:latin typeface="Times" panose="02020603050405020304" pitchFamily="18" charset="0"/>
                <a:ea typeface="Osaka" charset="-128"/>
              </a:defRPr>
            </a:lvl5pPr>
            <a:lvl6pPr marL="2514600" indent="-228600" eaLnBrk="0" fontAlgn="base" hangingPunct="0">
              <a:spcBef>
                <a:spcPct val="0"/>
              </a:spcBef>
              <a:spcAft>
                <a:spcPct val="0"/>
              </a:spcAft>
              <a:defRPr kumimoji="1" sz="2400">
                <a:solidFill>
                  <a:schemeClr val="tx1"/>
                </a:solidFill>
                <a:latin typeface="Times" panose="02020603050405020304" pitchFamily="18" charset="0"/>
                <a:ea typeface="Osaka" charset="-128"/>
              </a:defRPr>
            </a:lvl6pPr>
            <a:lvl7pPr marL="2971800" indent="-228600" eaLnBrk="0" fontAlgn="base" hangingPunct="0">
              <a:spcBef>
                <a:spcPct val="0"/>
              </a:spcBef>
              <a:spcAft>
                <a:spcPct val="0"/>
              </a:spcAft>
              <a:defRPr kumimoji="1" sz="2400">
                <a:solidFill>
                  <a:schemeClr val="tx1"/>
                </a:solidFill>
                <a:latin typeface="Times" panose="02020603050405020304" pitchFamily="18" charset="0"/>
                <a:ea typeface="Osaka" charset="-128"/>
              </a:defRPr>
            </a:lvl7pPr>
            <a:lvl8pPr marL="3429000" indent="-228600" eaLnBrk="0" fontAlgn="base" hangingPunct="0">
              <a:spcBef>
                <a:spcPct val="0"/>
              </a:spcBef>
              <a:spcAft>
                <a:spcPct val="0"/>
              </a:spcAft>
              <a:defRPr kumimoji="1" sz="2400">
                <a:solidFill>
                  <a:schemeClr val="tx1"/>
                </a:solidFill>
                <a:latin typeface="Times" panose="02020603050405020304" pitchFamily="18" charset="0"/>
                <a:ea typeface="Osaka" charset="-128"/>
              </a:defRPr>
            </a:lvl8pPr>
            <a:lvl9pPr marL="3886200" indent="-228600" eaLnBrk="0" fontAlgn="base" hangingPunct="0">
              <a:spcBef>
                <a:spcPct val="0"/>
              </a:spcBef>
              <a:spcAft>
                <a:spcPct val="0"/>
              </a:spcAft>
              <a:defRPr kumimoji="1" sz="2400">
                <a:solidFill>
                  <a:schemeClr val="tx1"/>
                </a:solidFill>
                <a:latin typeface="Times" panose="02020603050405020304" pitchFamily="18" charset="0"/>
                <a:ea typeface="Osaka" charset="-128"/>
              </a:defRPr>
            </a:lvl9pPr>
          </a:lstStyle>
          <a:p>
            <a:pPr eaLnBrk="1" hangingPunct="1"/>
            <a:r>
              <a:rPr lang="ja-JP" altLang="en-US" sz="1600" b="1">
                <a:solidFill>
                  <a:schemeClr val="bg1"/>
                </a:solidFill>
                <a:latin typeface="Arial" panose="020B0604020202020204" pitchFamily="34" charset="0"/>
                <a:ea typeface="ＭＳ Ｐゴシック" panose="020B0600070205080204" pitchFamily="50" charset="-128"/>
              </a:rPr>
              <a:t>神戸大学公開講座</a:t>
            </a:r>
          </a:p>
        </p:txBody>
      </p:sp>
      <p:sp>
        <p:nvSpPr>
          <p:cNvPr id="6" name="Rectangle 8"/>
          <p:cNvSpPr>
            <a:spLocks noChangeArrowheads="1"/>
          </p:cNvSpPr>
          <p:nvPr/>
        </p:nvSpPr>
        <p:spPr bwMode="auto">
          <a:xfrm>
            <a:off x="0" y="381000"/>
            <a:ext cx="9144000" cy="76200"/>
          </a:xfrm>
          <a:prstGeom prst="rect">
            <a:avLst/>
          </a:prstGeom>
          <a:gradFill rotWithShape="0">
            <a:gsLst>
              <a:gs pos="0">
                <a:srgbClr val="99FF33"/>
              </a:gs>
              <a:gs pos="100000">
                <a:srgbClr val="477618"/>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panose="02020603050405020304" pitchFamily="18" charset="0"/>
                <a:ea typeface="Osaka" charset="-128"/>
              </a:defRPr>
            </a:lvl1pPr>
            <a:lvl2pPr marL="742950" indent="-285750" eaLnBrk="0" hangingPunct="0">
              <a:defRPr kumimoji="1" sz="2400">
                <a:solidFill>
                  <a:schemeClr val="tx1"/>
                </a:solidFill>
                <a:latin typeface="Times" panose="02020603050405020304" pitchFamily="18" charset="0"/>
                <a:ea typeface="Osaka" charset="-128"/>
              </a:defRPr>
            </a:lvl2pPr>
            <a:lvl3pPr marL="1143000" indent="-228600" eaLnBrk="0" hangingPunct="0">
              <a:defRPr kumimoji="1" sz="2400">
                <a:solidFill>
                  <a:schemeClr val="tx1"/>
                </a:solidFill>
                <a:latin typeface="Times" panose="02020603050405020304" pitchFamily="18" charset="0"/>
                <a:ea typeface="Osaka" charset="-128"/>
              </a:defRPr>
            </a:lvl3pPr>
            <a:lvl4pPr marL="1600200" indent="-228600" eaLnBrk="0" hangingPunct="0">
              <a:defRPr kumimoji="1" sz="2400">
                <a:solidFill>
                  <a:schemeClr val="tx1"/>
                </a:solidFill>
                <a:latin typeface="Times" panose="02020603050405020304" pitchFamily="18" charset="0"/>
                <a:ea typeface="Osaka" charset="-128"/>
              </a:defRPr>
            </a:lvl4pPr>
            <a:lvl5pPr marL="2057400" indent="-228600" eaLnBrk="0" hangingPunct="0">
              <a:defRPr kumimoji="1" sz="2400">
                <a:solidFill>
                  <a:schemeClr val="tx1"/>
                </a:solidFill>
                <a:latin typeface="Times" panose="02020603050405020304" pitchFamily="18" charset="0"/>
                <a:ea typeface="Osaka" charset="-128"/>
              </a:defRPr>
            </a:lvl5pPr>
            <a:lvl6pPr marL="2514600" indent="-228600" eaLnBrk="0" fontAlgn="base" hangingPunct="0">
              <a:spcBef>
                <a:spcPct val="0"/>
              </a:spcBef>
              <a:spcAft>
                <a:spcPct val="0"/>
              </a:spcAft>
              <a:defRPr kumimoji="1" sz="2400">
                <a:solidFill>
                  <a:schemeClr val="tx1"/>
                </a:solidFill>
                <a:latin typeface="Times" panose="02020603050405020304" pitchFamily="18" charset="0"/>
                <a:ea typeface="Osaka" charset="-128"/>
              </a:defRPr>
            </a:lvl6pPr>
            <a:lvl7pPr marL="2971800" indent="-228600" eaLnBrk="0" fontAlgn="base" hangingPunct="0">
              <a:spcBef>
                <a:spcPct val="0"/>
              </a:spcBef>
              <a:spcAft>
                <a:spcPct val="0"/>
              </a:spcAft>
              <a:defRPr kumimoji="1" sz="2400">
                <a:solidFill>
                  <a:schemeClr val="tx1"/>
                </a:solidFill>
                <a:latin typeface="Times" panose="02020603050405020304" pitchFamily="18" charset="0"/>
                <a:ea typeface="Osaka" charset="-128"/>
              </a:defRPr>
            </a:lvl7pPr>
            <a:lvl8pPr marL="3429000" indent="-228600" eaLnBrk="0" fontAlgn="base" hangingPunct="0">
              <a:spcBef>
                <a:spcPct val="0"/>
              </a:spcBef>
              <a:spcAft>
                <a:spcPct val="0"/>
              </a:spcAft>
              <a:defRPr kumimoji="1" sz="2400">
                <a:solidFill>
                  <a:schemeClr val="tx1"/>
                </a:solidFill>
                <a:latin typeface="Times" panose="02020603050405020304" pitchFamily="18" charset="0"/>
                <a:ea typeface="Osaka" charset="-128"/>
              </a:defRPr>
            </a:lvl8pPr>
            <a:lvl9pPr marL="3886200" indent="-228600" eaLnBrk="0" fontAlgn="base" hangingPunct="0">
              <a:spcBef>
                <a:spcPct val="0"/>
              </a:spcBef>
              <a:spcAft>
                <a:spcPct val="0"/>
              </a:spcAft>
              <a:defRPr kumimoji="1" sz="2400">
                <a:solidFill>
                  <a:schemeClr val="tx1"/>
                </a:solidFill>
                <a:latin typeface="Times" panose="02020603050405020304" pitchFamily="18" charset="0"/>
                <a:ea typeface="Osaka" charset="-128"/>
              </a:defRPr>
            </a:lvl9pPr>
          </a:lstStyle>
          <a:p>
            <a:pPr eaLnBrk="1" hangingPunct="1"/>
            <a:endParaRPr lang="ja-JP" altLang="en-US"/>
          </a:p>
        </p:txBody>
      </p:sp>
      <p:sp>
        <p:nvSpPr>
          <p:cNvPr id="7" name="Line 9"/>
          <p:cNvSpPr>
            <a:spLocks noChangeShapeType="1"/>
          </p:cNvSpPr>
          <p:nvPr/>
        </p:nvSpPr>
        <p:spPr bwMode="auto">
          <a:xfrm>
            <a:off x="1219200" y="6667500"/>
            <a:ext cx="7924800" cy="0"/>
          </a:xfrm>
          <a:prstGeom prst="line">
            <a:avLst/>
          </a:prstGeom>
          <a:noFill/>
          <a:ln w="28575">
            <a:solidFill>
              <a:srgbClr val="66FF33"/>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p>
        </p:txBody>
      </p:sp>
      <p:sp>
        <p:nvSpPr>
          <p:cNvPr id="8" name="Line 10"/>
          <p:cNvSpPr>
            <a:spLocks noChangeShapeType="1"/>
          </p:cNvSpPr>
          <p:nvPr/>
        </p:nvSpPr>
        <p:spPr bwMode="auto">
          <a:xfrm>
            <a:off x="609600" y="6629400"/>
            <a:ext cx="8534400" cy="0"/>
          </a:xfrm>
          <a:prstGeom prst="line">
            <a:avLst/>
          </a:prstGeom>
          <a:noFill/>
          <a:ln w="28575">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p>
        </p:txBody>
      </p:sp>
      <p:pic>
        <p:nvPicPr>
          <p:cNvPr id="9" name="Picture 12" descr="logo_in140"/>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305800" y="488950"/>
            <a:ext cx="838200" cy="73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04" name="Rectangle 4"/>
          <p:cNvSpPr>
            <a:spLocks noGrp="1" noChangeArrowheads="1"/>
          </p:cNvSpPr>
          <p:nvPr>
            <p:ph type="ctrTitle"/>
          </p:nvPr>
        </p:nvSpPr>
        <p:spPr>
          <a:xfrm>
            <a:off x="685800" y="2130425"/>
            <a:ext cx="7772400" cy="1470025"/>
          </a:xfrm>
        </p:spPr>
        <p:txBody>
          <a:bodyPr/>
          <a:lstStyle>
            <a:lvl1pPr>
              <a:defRPr smtClean="0"/>
            </a:lvl1pPr>
          </a:lstStyle>
          <a:p>
            <a:pPr lvl="0"/>
            <a:r>
              <a:rPr lang="ja-JP" altLang="en-US" noProof="0"/>
              <a:t>マスター タイトルの書式設定</a:t>
            </a:r>
          </a:p>
        </p:txBody>
      </p:sp>
      <p:sp>
        <p:nvSpPr>
          <p:cNvPr id="51206" name="Rectangle 6"/>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smtClean="0"/>
            </a:lvl1pPr>
          </a:lstStyle>
          <a:p>
            <a:pPr lvl="0"/>
            <a:r>
              <a:rPr lang="ja-JP" altLang="en-US" noProof="0"/>
              <a:t>マスター サブタイトルの書式設定</a:t>
            </a:r>
          </a:p>
        </p:txBody>
      </p:sp>
      <p:sp>
        <p:nvSpPr>
          <p:cNvPr id="10" name="Rectangle 2"/>
          <p:cNvSpPr>
            <a:spLocks noGrp="1" noChangeArrowheads="1"/>
          </p:cNvSpPr>
          <p:nvPr>
            <p:ph type="dt" sz="half" idx="10"/>
          </p:nvPr>
        </p:nvSpPr>
        <p:spPr>
          <a:xfrm>
            <a:off x="457200" y="6245225"/>
            <a:ext cx="2133600" cy="476250"/>
          </a:xfrm>
        </p:spPr>
        <p:txBody>
          <a:bodyPr/>
          <a:lstStyle>
            <a:lvl1pPr>
              <a:defRPr smtClean="0"/>
            </a:lvl1pPr>
          </a:lstStyle>
          <a:p>
            <a:pPr>
              <a:defRPr/>
            </a:pPr>
            <a:fld id="{C91E89B0-99F1-4E4C-9336-BF4F2462FAEF}" type="datetime1">
              <a:rPr lang="ja-JP" altLang="en-US"/>
              <a:pPr>
                <a:defRPr/>
              </a:pPr>
              <a:t>2021/1/20</a:t>
            </a:fld>
            <a:endParaRPr lang="en-US" altLang="ja-JP"/>
          </a:p>
        </p:txBody>
      </p:sp>
      <p:sp>
        <p:nvSpPr>
          <p:cNvPr id="11" name="Rectangle 3"/>
          <p:cNvSpPr>
            <a:spLocks noGrp="1" noChangeArrowheads="1"/>
          </p:cNvSpPr>
          <p:nvPr>
            <p:ph type="sldNum" sz="quarter" idx="11"/>
          </p:nvPr>
        </p:nvSpPr>
        <p:spPr>
          <a:xfrm>
            <a:off x="6553200" y="6245225"/>
            <a:ext cx="2133600" cy="476250"/>
          </a:xfrm>
        </p:spPr>
        <p:txBody>
          <a:bodyPr/>
          <a:lstStyle>
            <a:lvl1pPr>
              <a:defRPr/>
            </a:lvl1pPr>
          </a:lstStyle>
          <a:p>
            <a:fld id="{15DAAE00-D70F-4D9C-9F62-DC30E69A8CA9}" type="slidenum">
              <a:rPr lang="en-US" altLang="ja-JP"/>
              <a:pPr/>
              <a:t>‹#›</a:t>
            </a:fld>
            <a:endParaRPr lang="en-US" altLang="ja-JP"/>
          </a:p>
        </p:txBody>
      </p:sp>
    </p:spTree>
    <p:extLst>
      <p:ext uri="{BB962C8B-B14F-4D97-AF65-F5344CB8AC3E}">
        <p14:creationId xmlns:p14="http://schemas.microsoft.com/office/powerpoint/2010/main" val="3945537406"/>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マスター タイトルの書式設定</a:t>
            </a:r>
          </a:p>
        </p:txBody>
      </p:sp>
      <p:sp>
        <p:nvSpPr>
          <p:cNvPr id="3" name="縦書きテキスト プレースホルダー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Rectangle 2"/>
          <p:cNvSpPr>
            <a:spLocks noGrp="1" noChangeArrowheads="1"/>
          </p:cNvSpPr>
          <p:nvPr>
            <p:ph type="dt" sz="half" idx="10"/>
          </p:nvPr>
        </p:nvSpPr>
        <p:spPr>
          <a:ln/>
        </p:spPr>
        <p:txBody>
          <a:bodyPr/>
          <a:lstStyle>
            <a:lvl1pPr>
              <a:defRPr/>
            </a:lvl1pPr>
          </a:lstStyle>
          <a:p>
            <a:pPr>
              <a:defRPr/>
            </a:pPr>
            <a:fld id="{FDE1D7CB-E14B-484C-AD54-D3FCD1D6F873}" type="datetime1">
              <a:rPr lang="ja-JP" altLang="en-US"/>
              <a:pPr>
                <a:defRPr/>
              </a:pPr>
              <a:t>2021/1/20</a:t>
            </a:fld>
            <a:endParaRPr lang="en-US" altLang="ja-JP"/>
          </a:p>
        </p:txBody>
      </p:sp>
      <p:sp>
        <p:nvSpPr>
          <p:cNvPr id="5" name="Rectangle 3"/>
          <p:cNvSpPr>
            <a:spLocks noGrp="1" noChangeArrowheads="1"/>
          </p:cNvSpPr>
          <p:nvPr>
            <p:ph type="sldNum" sz="quarter" idx="11"/>
          </p:nvPr>
        </p:nvSpPr>
        <p:spPr>
          <a:ln/>
        </p:spPr>
        <p:txBody>
          <a:bodyPr/>
          <a:lstStyle>
            <a:lvl1pPr>
              <a:defRPr/>
            </a:lvl1pPr>
          </a:lstStyle>
          <a:p>
            <a:fld id="{E11F0A2D-EAE7-434E-B88B-5CF328D1B488}" type="slidenum">
              <a:rPr lang="en-US" altLang="ja-JP"/>
              <a:pPr/>
              <a:t>‹#›</a:t>
            </a:fld>
            <a:endParaRPr lang="en-US" altLang="ja-JP"/>
          </a:p>
        </p:txBody>
      </p:sp>
    </p:spTree>
    <p:extLst>
      <p:ext uri="{BB962C8B-B14F-4D97-AF65-F5344CB8AC3E}">
        <p14:creationId xmlns:p14="http://schemas.microsoft.com/office/powerpoint/2010/main" val="33677748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6667500" y="457200"/>
            <a:ext cx="2095500" cy="5943600"/>
          </a:xfrm>
        </p:spPr>
        <p:txBody>
          <a:bodyPr vert="eaVert"/>
          <a:lstStyle/>
          <a:p>
            <a:r>
              <a:rPr lang="ja-JP" altLang="en-US"/>
              <a:t>マスター タイトルの書式設定</a:t>
            </a:r>
          </a:p>
        </p:txBody>
      </p:sp>
      <p:sp>
        <p:nvSpPr>
          <p:cNvPr id="3" name="縦書きテキスト プレースホルダー 2"/>
          <p:cNvSpPr>
            <a:spLocks noGrp="1"/>
          </p:cNvSpPr>
          <p:nvPr>
            <p:ph type="body" orient="vert" idx="1"/>
          </p:nvPr>
        </p:nvSpPr>
        <p:spPr>
          <a:xfrm>
            <a:off x="381000" y="457200"/>
            <a:ext cx="6134100" cy="5943600"/>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Rectangle 2"/>
          <p:cNvSpPr>
            <a:spLocks noGrp="1" noChangeArrowheads="1"/>
          </p:cNvSpPr>
          <p:nvPr>
            <p:ph type="dt" sz="half" idx="10"/>
          </p:nvPr>
        </p:nvSpPr>
        <p:spPr>
          <a:ln/>
        </p:spPr>
        <p:txBody>
          <a:bodyPr/>
          <a:lstStyle>
            <a:lvl1pPr>
              <a:defRPr/>
            </a:lvl1pPr>
          </a:lstStyle>
          <a:p>
            <a:pPr>
              <a:defRPr/>
            </a:pPr>
            <a:fld id="{7A72196E-95EE-4BC1-A7C5-75881C2595AE}" type="datetime1">
              <a:rPr lang="ja-JP" altLang="en-US"/>
              <a:pPr>
                <a:defRPr/>
              </a:pPr>
              <a:t>2021/1/20</a:t>
            </a:fld>
            <a:endParaRPr lang="en-US" altLang="ja-JP"/>
          </a:p>
        </p:txBody>
      </p:sp>
      <p:sp>
        <p:nvSpPr>
          <p:cNvPr id="5" name="Rectangle 3"/>
          <p:cNvSpPr>
            <a:spLocks noGrp="1" noChangeArrowheads="1"/>
          </p:cNvSpPr>
          <p:nvPr>
            <p:ph type="sldNum" sz="quarter" idx="11"/>
          </p:nvPr>
        </p:nvSpPr>
        <p:spPr>
          <a:ln/>
        </p:spPr>
        <p:txBody>
          <a:bodyPr/>
          <a:lstStyle>
            <a:lvl1pPr>
              <a:defRPr/>
            </a:lvl1pPr>
          </a:lstStyle>
          <a:p>
            <a:fld id="{B548DE4A-0363-4A51-9D2D-511FA4314A10}" type="slidenum">
              <a:rPr lang="en-US" altLang="ja-JP"/>
              <a:pPr/>
              <a:t>‹#›</a:t>
            </a:fld>
            <a:endParaRPr lang="en-US" altLang="ja-JP"/>
          </a:p>
        </p:txBody>
      </p:sp>
    </p:spTree>
    <p:extLst>
      <p:ext uri="{BB962C8B-B14F-4D97-AF65-F5344CB8AC3E}">
        <p14:creationId xmlns:p14="http://schemas.microsoft.com/office/powerpoint/2010/main" val="32584635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マスター タイトルの書式設定</a:t>
            </a:r>
          </a:p>
        </p:txBody>
      </p:sp>
      <p:sp>
        <p:nvSpPr>
          <p:cNvPr id="3" name="コンテンツ プレースホルダー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Rectangle 2"/>
          <p:cNvSpPr>
            <a:spLocks noGrp="1" noChangeArrowheads="1"/>
          </p:cNvSpPr>
          <p:nvPr>
            <p:ph type="dt" sz="half" idx="10"/>
          </p:nvPr>
        </p:nvSpPr>
        <p:spPr>
          <a:ln/>
        </p:spPr>
        <p:txBody>
          <a:bodyPr/>
          <a:lstStyle>
            <a:lvl1pPr>
              <a:defRPr/>
            </a:lvl1pPr>
          </a:lstStyle>
          <a:p>
            <a:pPr>
              <a:defRPr/>
            </a:pPr>
            <a:fld id="{2F95EE57-C2D3-418F-A87E-719D8CCBD85A}" type="datetime1">
              <a:rPr lang="ja-JP" altLang="en-US"/>
              <a:pPr>
                <a:defRPr/>
              </a:pPr>
              <a:t>2021/1/20</a:t>
            </a:fld>
            <a:endParaRPr lang="en-US" altLang="ja-JP"/>
          </a:p>
        </p:txBody>
      </p:sp>
      <p:sp>
        <p:nvSpPr>
          <p:cNvPr id="5" name="Rectangle 3"/>
          <p:cNvSpPr>
            <a:spLocks noGrp="1" noChangeArrowheads="1"/>
          </p:cNvSpPr>
          <p:nvPr>
            <p:ph type="sldNum" sz="quarter" idx="11"/>
          </p:nvPr>
        </p:nvSpPr>
        <p:spPr>
          <a:ln/>
        </p:spPr>
        <p:txBody>
          <a:bodyPr/>
          <a:lstStyle>
            <a:lvl1pPr>
              <a:defRPr/>
            </a:lvl1pPr>
          </a:lstStyle>
          <a:p>
            <a:fld id="{540B1702-1328-441D-B737-C2B94A2E6AF5}" type="slidenum">
              <a:rPr lang="en-US" altLang="ja-JP"/>
              <a:pPr/>
              <a:t>‹#›</a:t>
            </a:fld>
            <a:endParaRPr lang="en-US" altLang="ja-JP"/>
          </a:p>
        </p:txBody>
      </p:sp>
    </p:spTree>
    <p:extLst>
      <p:ext uri="{BB962C8B-B14F-4D97-AF65-F5344CB8AC3E}">
        <p14:creationId xmlns:p14="http://schemas.microsoft.com/office/powerpoint/2010/main" val="12059867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722313" y="4406900"/>
            <a:ext cx="7772400" cy="1362075"/>
          </a:xfrm>
        </p:spPr>
        <p:txBody>
          <a:bodyPr anchor="t"/>
          <a:lstStyle>
            <a:lvl1pPr algn="l">
              <a:defRPr sz="4000" b="1" cap="all"/>
            </a:lvl1pPr>
          </a:lstStyle>
          <a:p>
            <a:r>
              <a:rPr lang="ja-JP" altLang="en-US"/>
              <a:t>マスター タイトルの書式設定</a:t>
            </a:r>
          </a:p>
        </p:txBody>
      </p:sp>
      <p:sp>
        <p:nvSpPr>
          <p:cNvPr id="3" name="テキスト プレースホルダー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ja-JP" altLang="en-US"/>
              <a:t>マスター テキストの書式設定</a:t>
            </a:r>
          </a:p>
        </p:txBody>
      </p:sp>
      <p:sp>
        <p:nvSpPr>
          <p:cNvPr id="4" name="Rectangle 2"/>
          <p:cNvSpPr>
            <a:spLocks noGrp="1" noChangeArrowheads="1"/>
          </p:cNvSpPr>
          <p:nvPr>
            <p:ph type="dt" sz="half" idx="10"/>
          </p:nvPr>
        </p:nvSpPr>
        <p:spPr>
          <a:ln/>
        </p:spPr>
        <p:txBody>
          <a:bodyPr/>
          <a:lstStyle>
            <a:lvl1pPr>
              <a:defRPr/>
            </a:lvl1pPr>
          </a:lstStyle>
          <a:p>
            <a:pPr>
              <a:defRPr/>
            </a:pPr>
            <a:fld id="{3AFA9B81-2374-4F6A-B7DB-2F2A7EF9A83B}" type="datetime1">
              <a:rPr lang="ja-JP" altLang="en-US"/>
              <a:pPr>
                <a:defRPr/>
              </a:pPr>
              <a:t>2021/1/20</a:t>
            </a:fld>
            <a:endParaRPr lang="en-US" altLang="ja-JP"/>
          </a:p>
        </p:txBody>
      </p:sp>
      <p:sp>
        <p:nvSpPr>
          <p:cNvPr id="5" name="Rectangle 3"/>
          <p:cNvSpPr>
            <a:spLocks noGrp="1" noChangeArrowheads="1"/>
          </p:cNvSpPr>
          <p:nvPr>
            <p:ph type="sldNum" sz="quarter" idx="11"/>
          </p:nvPr>
        </p:nvSpPr>
        <p:spPr>
          <a:ln/>
        </p:spPr>
        <p:txBody>
          <a:bodyPr/>
          <a:lstStyle>
            <a:lvl1pPr>
              <a:defRPr/>
            </a:lvl1pPr>
          </a:lstStyle>
          <a:p>
            <a:fld id="{038B077F-56BC-4204-B88A-722069358ABE}" type="slidenum">
              <a:rPr lang="en-US" altLang="ja-JP"/>
              <a:pPr/>
              <a:t>‹#›</a:t>
            </a:fld>
            <a:endParaRPr lang="en-US" altLang="ja-JP"/>
          </a:p>
        </p:txBody>
      </p:sp>
    </p:spTree>
    <p:extLst>
      <p:ext uri="{BB962C8B-B14F-4D97-AF65-F5344CB8AC3E}">
        <p14:creationId xmlns:p14="http://schemas.microsoft.com/office/powerpoint/2010/main" val="39658209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マスター タイトルの書式設定</a:t>
            </a:r>
          </a:p>
        </p:txBody>
      </p:sp>
      <p:sp>
        <p:nvSpPr>
          <p:cNvPr id="3" name="コンテンツ プレースホルダー 2"/>
          <p:cNvSpPr>
            <a:spLocks noGrp="1"/>
          </p:cNvSpPr>
          <p:nvPr>
            <p:ph sz="half" idx="1"/>
          </p:nvPr>
        </p:nvSpPr>
        <p:spPr>
          <a:xfrm>
            <a:off x="381000" y="1066800"/>
            <a:ext cx="4114800" cy="5334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コンテンツ プレースホルダー 3"/>
          <p:cNvSpPr>
            <a:spLocks noGrp="1"/>
          </p:cNvSpPr>
          <p:nvPr>
            <p:ph sz="half" idx="2"/>
          </p:nvPr>
        </p:nvSpPr>
        <p:spPr>
          <a:xfrm>
            <a:off x="4648200" y="1066800"/>
            <a:ext cx="4114800" cy="5334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5" name="Rectangle 2"/>
          <p:cNvSpPr>
            <a:spLocks noGrp="1" noChangeArrowheads="1"/>
          </p:cNvSpPr>
          <p:nvPr>
            <p:ph type="dt" sz="half" idx="10"/>
          </p:nvPr>
        </p:nvSpPr>
        <p:spPr>
          <a:ln/>
        </p:spPr>
        <p:txBody>
          <a:bodyPr/>
          <a:lstStyle>
            <a:lvl1pPr>
              <a:defRPr/>
            </a:lvl1pPr>
          </a:lstStyle>
          <a:p>
            <a:pPr>
              <a:defRPr/>
            </a:pPr>
            <a:fld id="{A5DD7037-243C-4BBB-8266-31899CCA00C8}" type="datetime1">
              <a:rPr lang="ja-JP" altLang="en-US"/>
              <a:pPr>
                <a:defRPr/>
              </a:pPr>
              <a:t>2021/1/20</a:t>
            </a:fld>
            <a:endParaRPr lang="en-US" altLang="ja-JP"/>
          </a:p>
        </p:txBody>
      </p:sp>
      <p:sp>
        <p:nvSpPr>
          <p:cNvPr id="6" name="Rectangle 3"/>
          <p:cNvSpPr>
            <a:spLocks noGrp="1" noChangeArrowheads="1"/>
          </p:cNvSpPr>
          <p:nvPr>
            <p:ph type="sldNum" sz="quarter" idx="11"/>
          </p:nvPr>
        </p:nvSpPr>
        <p:spPr>
          <a:ln/>
        </p:spPr>
        <p:txBody>
          <a:bodyPr/>
          <a:lstStyle>
            <a:lvl1pPr>
              <a:defRPr/>
            </a:lvl1pPr>
          </a:lstStyle>
          <a:p>
            <a:fld id="{4D6FB463-F47E-4529-AB41-9563136760BD}" type="slidenum">
              <a:rPr lang="en-US" altLang="ja-JP"/>
              <a:pPr/>
              <a:t>‹#›</a:t>
            </a:fld>
            <a:endParaRPr lang="en-US" altLang="ja-JP"/>
          </a:p>
        </p:txBody>
      </p:sp>
    </p:spTree>
    <p:extLst>
      <p:ext uri="{BB962C8B-B14F-4D97-AF65-F5344CB8AC3E}">
        <p14:creationId xmlns:p14="http://schemas.microsoft.com/office/powerpoint/2010/main" val="13677515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4638"/>
            <a:ext cx="8229600" cy="1143000"/>
          </a:xfrm>
        </p:spPr>
        <p:txBody>
          <a:bodyPr/>
          <a:lstStyle>
            <a:lvl1pPr>
              <a:defRPr/>
            </a:lvl1pPr>
          </a:lstStyle>
          <a:p>
            <a:r>
              <a:rPr lang="ja-JP" altLang="en-US"/>
              <a:t>マスター タイトルの書式設定</a:t>
            </a:r>
          </a:p>
        </p:txBody>
      </p:sp>
      <p:sp>
        <p:nvSpPr>
          <p:cNvPr id="3" name="テキスト プレースホルダー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コンテンツ プレースホルダー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5" name="テキスト プレースホルダー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コンテンツ プレースホルダー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7" name="Rectangle 2"/>
          <p:cNvSpPr>
            <a:spLocks noGrp="1" noChangeArrowheads="1"/>
          </p:cNvSpPr>
          <p:nvPr>
            <p:ph type="dt" sz="half" idx="10"/>
          </p:nvPr>
        </p:nvSpPr>
        <p:spPr>
          <a:ln/>
        </p:spPr>
        <p:txBody>
          <a:bodyPr/>
          <a:lstStyle>
            <a:lvl1pPr>
              <a:defRPr/>
            </a:lvl1pPr>
          </a:lstStyle>
          <a:p>
            <a:pPr>
              <a:defRPr/>
            </a:pPr>
            <a:fld id="{A751900C-EF8C-47D6-BE6D-4E1D4541C3B8}" type="datetime1">
              <a:rPr lang="ja-JP" altLang="en-US"/>
              <a:pPr>
                <a:defRPr/>
              </a:pPr>
              <a:t>2021/1/20</a:t>
            </a:fld>
            <a:endParaRPr lang="en-US" altLang="ja-JP"/>
          </a:p>
        </p:txBody>
      </p:sp>
      <p:sp>
        <p:nvSpPr>
          <p:cNvPr id="8" name="Rectangle 3"/>
          <p:cNvSpPr>
            <a:spLocks noGrp="1" noChangeArrowheads="1"/>
          </p:cNvSpPr>
          <p:nvPr>
            <p:ph type="sldNum" sz="quarter" idx="11"/>
          </p:nvPr>
        </p:nvSpPr>
        <p:spPr>
          <a:ln/>
        </p:spPr>
        <p:txBody>
          <a:bodyPr/>
          <a:lstStyle>
            <a:lvl1pPr>
              <a:defRPr/>
            </a:lvl1pPr>
          </a:lstStyle>
          <a:p>
            <a:fld id="{89B0F1B2-68E3-471E-956D-09614C1B8F61}" type="slidenum">
              <a:rPr lang="en-US" altLang="ja-JP"/>
              <a:pPr/>
              <a:t>‹#›</a:t>
            </a:fld>
            <a:endParaRPr lang="en-US" altLang="ja-JP"/>
          </a:p>
        </p:txBody>
      </p:sp>
    </p:spTree>
    <p:extLst>
      <p:ext uri="{BB962C8B-B14F-4D97-AF65-F5344CB8AC3E}">
        <p14:creationId xmlns:p14="http://schemas.microsoft.com/office/powerpoint/2010/main" val="12971080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マスター タイトルの書式設定</a:t>
            </a:r>
          </a:p>
        </p:txBody>
      </p:sp>
      <p:sp>
        <p:nvSpPr>
          <p:cNvPr id="3" name="Rectangle 2"/>
          <p:cNvSpPr>
            <a:spLocks noGrp="1" noChangeArrowheads="1"/>
          </p:cNvSpPr>
          <p:nvPr>
            <p:ph type="dt" sz="half" idx="10"/>
          </p:nvPr>
        </p:nvSpPr>
        <p:spPr>
          <a:ln/>
        </p:spPr>
        <p:txBody>
          <a:bodyPr/>
          <a:lstStyle>
            <a:lvl1pPr>
              <a:defRPr/>
            </a:lvl1pPr>
          </a:lstStyle>
          <a:p>
            <a:pPr>
              <a:defRPr/>
            </a:pPr>
            <a:fld id="{519AEA61-E2A3-4057-8D18-8C175F682154}" type="datetime1">
              <a:rPr lang="ja-JP" altLang="en-US"/>
              <a:pPr>
                <a:defRPr/>
              </a:pPr>
              <a:t>2021/1/20</a:t>
            </a:fld>
            <a:endParaRPr lang="en-US" altLang="ja-JP"/>
          </a:p>
        </p:txBody>
      </p:sp>
      <p:sp>
        <p:nvSpPr>
          <p:cNvPr id="4" name="Rectangle 3"/>
          <p:cNvSpPr>
            <a:spLocks noGrp="1" noChangeArrowheads="1"/>
          </p:cNvSpPr>
          <p:nvPr>
            <p:ph type="sldNum" sz="quarter" idx="11"/>
          </p:nvPr>
        </p:nvSpPr>
        <p:spPr>
          <a:ln/>
        </p:spPr>
        <p:txBody>
          <a:bodyPr/>
          <a:lstStyle>
            <a:lvl1pPr>
              <a:defRPr/>
            </a:lvl1pPr>
          </a:lstStyle>
          <a:p>
            <a:fld id="{4CC863EA-DC82-4803-84D6-B58328180AAE}" type="slidenum">
              <a:rPr lang="en-US" altLang="ja-JP"/>
              <a:pPr/>
              <a:t>‹#›</a:t>
            </a:fld>
            <a:endParaRPr lang="en-US" altLang="ja-JP"/>
          </a:p>
        </p:txBody>
      </p:sp>
    </p:spTree>
    <p:extLst>
      <p:ext uri="{BB962C8B-B14F-4D97-AF65-F5344CB8AC3E}">
        <p14:creationId xmlns:p14="http://schemas.microsoft.com/office/powerpoint/2010/main" val="27480038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Rectangle 2"/>
          <p:cNvSpPr>
            <a:spLocks noGrp="1" noChangeArrowheads="1"/>
          </p:cNvSpPr>
          <p:nvPr>
            <p:ph type="dt" sz="half" idx="10"/>
          </p:nvPr>
        </p:nvSpPr>
        <p:spPr>
          <a:ln/>
        </p:spPr>
        <p:txBody>
          <a:bodyPr/>
          <a:lstStyle>
            <a:lvl1pPr>
              <a:defRPr/>
            </a:lvl1pPr>
          </a:lstStyle>
          <a:p>
            <a:pPr>
              <a:defRPr/>
            </a:pPr>
            <a:fld id="{5BDCEA11-7D61-4288-8EE6-1197CF9EE7D7}" type="datetime1">
              <a:rPr lang="ja-JP" altLang="en-US"/>
              <a:pPr>
                <a:defRPr/>
              </a:pPr>
              <a:t>2021/1/20</a:t>
            </a:fld>
            <a:endParaRPr lang="en-US" altLang="ja-JP"/>
          </a:p>
        </p:txBody>
      </p:sp>
      <p:sp>
        <p:nvSpPr>
          <p:cNvPr id="3" name="Rectangle 3"/>
          <p:cNvSpPr>
            <a:spLocks noGrp="1" noChangeArrowheads="1"/>
          </p:cNvSpPr>
          <p:nvPr>
            <p:ph type="sldNum" sz="quarter" idx="11"/>
          </p:nvPr>
        </p:nvSpPr>
        <p:spPr>
          <a:ln/>
        </p:spPr>
        <p:txBody>
          <a:bodyPr/>
          <a:lstStyle>
            <a:lvl1pPr>
              <a:defRPr/>
            </a:lvl1pPr>
          </a:lstStyle>
          <a:p>
            <a:fld id="{EED126E1-1A25-4DD1-AA87-AE242AD01282}" type="slidenum">
              <a:rPr lang="en-US" altLang="ja-JP"/>
              <a:pPr/>
              <a:t>‹#›</a:t>
            </a:fld>
            <a:endParaRPr lang="en-US" altLang="ja-JP"/>
          </a:p>
        </p:txBody>
      </p:sp>
    </p:spTree>
    <p:extLst>
      <p:ext uri="{BB962C8B-B14F-4D97-AF65-F5344CB8AC3E}">
        <p14:creationId xmlns:p14="http://schemas.microsoft.com/office/powerpoint/2010/main" val="25873486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3050"/>
            <a:ext cx="3008313" cy="1162050"/>
          </a:xfrm>
        </p:spPr>
        <p:txBody>
          <a:bodyPr anchor="b"/>
          <a:lstStyle>
            <a:lvl1pPr algn="l">
              <a:defRPr sz="2000" b="1"/>
            </a:lvl1pPr>
          </a:lstStyle>
          <a:p>
            <a:r>
              <a:rPr lang="ja-JP" altLang="en-US"/>
              <a:t>マスター タイトルの書式設定</a:t>
            </a:r>
          </a:p>
        </p:txBody>
      </p:sp>
      <p:sp>
        <p:nvSpPr>
          <p:cNvPr id="3" name="コンテンツ プレースホルダー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テキスト プレースホルダー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Rectangle 2"/>
          <p:cNvSpPr>
            <a:spLocks noGrp="1" noChangeArrowheads="1"/>
          </p:cNvSpPr>
          <p:nvPr>
            <p:ph type="dt" sz="half" idx="10"/>
          </p:nvPr>
        </p:nvSpPr>
        <p:spPr>
          <a:ln/>
        </p:spPr>
        <p:txBody>
          <a:bodyPr/>
          <a:lstStyle>
            <a:lvl1pPr>
              <a:defRPr/>
            </a:lvl1pPr>
          </a:lstStyle>
          <a:p>
            <a:pPr>
              <a:defRPr/>
            </a:pPr>
            <a:fld id="{5B3D197A-C698-4A91-A424-402F483A7DAB}" type="datetime1">
              <a:rPr lang="ja-JP" altLang="en-US"/>
              <a:pPr>
                <a:defRPr/>
              </a:pPr>
              <a:t>2021/1/20</a:t>
            </a:fld>
            <a:endParaRPr lang="en-US" altLang="ja-JP"/>
          </a:p>
        </p:txBody>
      </p:sp>
      <p:sp>
        <p:nvSpPr>
          <p:cNvPr id="6" name="Rectangle 3"/>
          <p:cNvSpPr>
            <a:spLocks noGrp="1" noChangeArrowheads="1"/>
          </p:cNvSpPr>
          <p:nvPr>
            <p:ph type="sldNum" sz="quarter" idx="11"/>
          </p:nvPr>
        </p:nvSpPr>
        <p:spPr>
          <a:ln/>
        </p:spPr>
        <p:txBody>
          <a:bodyPr/>
          <a:lstStyle>
            <a:lvl1pPr>
              <a:defRPr/>
            </a:lvl1pPr>
          </a:lstStyle>
          <a:p>
            <a:fld id="{F8FDE59D-1F04-49DF-9287-324685ECC74A}" type="slidenum">
              <a:rPr lang="en-US" altLang="ja-JP"/>
              <a:pPr/>
              <a:t>‹#›</a:t>
            </a:fld>
            <a:endParaRPr lang="en-US" altLang="ja-JP"/>
          </a:p>
        </p:txBody>
      </p:sp>
    </p:spTree>
    <p:extLst>
      <p:ext uri="{BB962C8B-B14F-4D97-AF65-F5344CB8AC3E}">
        <p14:creationId xmlns:p14="http://schemas.microsoft.com/office/powerpoint/2010/main" val="17981468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792288" y="4800600"/>
            <a:ext cx="5486400" cy="566738"/>
          </a:xfrm>
        </p:spPr>
        <p:txBody>
          <a:bodyPr anchor="b"/>
          <a:lstStyle>
            <a:lvl1pPr algn="l">
              <a:defRPr sz="2000" b="1"/>
            </a:lvl1pPr>
          </a:lstStyle>
          <a:p>
            <a:r>
              <a:rPr lang="ja-JP" altLang="en-US"/>
              <a:t>マスター タイトルの書式設定</a:t>
            </a:r>
          </a:p>
        </p:txBody>
      </p:sp>
      <p:sp>
        <p:nvSpPr>
          <p:cNvPr id="3" name="図プレースホルダー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ja-JP" altLang="en-US" noProof="0"/>
              <a:t>アイコンをクリックして図を追加</a:t>
            </a:r>
          </a:p>
        </p:txBody>
      </p:sp>
      <p:sp>
        <p:nvSpPr>
          <p:cNvPr id="4" name="テキスト プレースホルダー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Rectangle 2"/>
          <p:cNvSpPr>
            <a:spLocks noGrp="1" noChangeArrowheads="1"/>
          </p:cNvSpPr>
          <p:nvPr>
            <p:ph type="dt" sz="half" idx="10"/>
          </p:nvPr>
        </p:nvSpPr>
        <p:spPr>
          <a:ln/>
        </p:spPr>
        <p:txBody>
          <a:bodyPr/>
          <a:lstStyle>
            <a:lvl1pPr>
              <a:defRPr/>
            </a:lvl1pPr>
          </a:lstStyle>
          <a:p>
            <a:pPr>
              <a:defRPr/>
            </a:pPr>
            <a:fld id="{C53FC48E-82D9-4DDD-BC43-19FE805227CA}" type="datetime1">
              <a:rPr lang="ja-JP" altLang="en-US"/>
              <a:pPr>
                <a:defRPr/>
              </a:pPr>
              <a:t>2021/1/20</a:t>
            </a:fld>
            <a:endParaRPr lang="en-US" altLang="ja-JP"/>
          </a:p>
        </p:txBody>
      </p:sp>
      <p:sp>
        <p:nvSpPr>
          <p:cNvPr id="6" name="Rectangle 3"/>
          <p:cNvSpPr>
            <a:spLocks noGrp="1" noChangeArrowheads="1"/>
          </p:cNvSpPr>
          <p:nvPr>
            <p:ph type="sldNum" sz="quarter" idx="11"/>
          </p:nvPr>
        </p:nvSpPr>
        <p:spPr>
          <a:ln/>
        </p:spPr>
        <p:txBody>
          <a:bodyPr/>
          <a:lstStyle>
            <a:lvl1pPr>
              <a:defRPr/>
            </a:lvl1pPr>
          </a:lstStyle>
          <a:p>
            <a:fld id="{9A575479-990E-4D93-8F64-8281B2C892AE}" type="slidenum">
              <a:rPr lang="en-US" altLang="ja-JP"/>
              <a:pPr/>
              <a:t>‹#›</a:t>
            </a:fld>
            <a:endParaRPr lang="en-US" altLang="ja-JP"/>
          </a:p>
        </p:txBody>
      </p:sp>
    </p:spTree>
    <p:extLst>
      <p:ext uri="{BB962C8B-B14F-4D97-AF65-F5344CB8AC3E}">
        <p14:creationId xmlns:p14="http://schemas.microsoft.com/office/powerpoint/2010/main" val="9680394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dt" sz="half" idx="2"/>
          </p:nvPr>
        </p:nvSpPr>
        <p:spPr bwMode="auto">
          <a:xfrm>
            <a:off x="0" y="6578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smtClean="0">
                <a:latin typeface="ＭＳ Ｐゴシック" pitchFamily="50" charset="-128"/>
                <a:ea typeface="ＭＳ Ｐゴシック" pitchFamily="50" charset="-128"/>
              </a:defRPr>
            </a:lvl1pPr>
          </a:lstStyle>
          <a:p>
            <a:pPr>
              <a:defRPr/>
            </a:pPr>
            <a:fld id="{6B79D978-E3B1-471C-BD37-926CF261AFDA}" type="datetime1">
              <a:rPr lang="ja-JP" altLang="en-US"/>
              <a:pPr>
                <a:defRPr/>
              </a:pPr>
              <a:t>2021/1/22</a:t>
            </a:fld>
            <a:endParaRPr lang="en-US" altLang="ja-JP"/>
          </a:p>
        </p:txBody>
      </p:sp>
      <p:sp>
        <p:nvSpPr>
          <p:cNvPr id="6147" name="Rectangle 3"/>
          <p:cNvSpPr>
            <a:spLocks noGrp="1" noChangeArrowheads="1"/>
          </p:cNvSpPr>
          <p:nvPr>
            <p:ph type="sldNum" sz="quarter" idx="4"/>
          </p:nvPr>
        </p:nvSpPr>
        <p:spPr bwMode="auto">
          <a:xfrm>
            <a:off x="7239000" y="65913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ＭＳ Ｐゴシック" panose="020B0600070205080204" pitchFamily="50" charset="-128"/>
                <a:ea typeface="ＭＳ Ｐゴシック" panose="020B0600070205080204" pitchFamily="50" charset="-128"/>
              </a:defRPr>
            </a:lvl1pPr>
          </a:lstStyle>
          <a:p>
            <a:fld id="{7E527C10-4985-4E73-9038-AD9102CB5589}" type="slidenum">
              <a:rPr lang="en-US" altLang="ja-JP"/>
              <a:pPr/>
              <a:t>‹#›</a:t>
            </a:fld>
            <a:endParaRPr lang="en-US" altLang="ja-JP"/>
          </a:p>
        </p:txBody>
      </p:sp>
      <p:sp>
        <p:nvSpPr>
          <p:cNvPr id="1028" name="Rectangle 4"/>
          <p:cNvSpPr>
            <a:spLocks noGrp="1" noChangeArrowheads="1"/>
          </p:cNvSpPr>
          <p:nvPr>
            <p:ph type="title"/>
          </p:nvPr>
        </p:nvSpPr>
        <p:spPr bwMode="auto">
          <a:xfrm>
            <a:off x="381000" y="457200"/>
            <a:ext cx="78486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ja-JP" altLang="en-US"/>
              <a:t>マスタ タイトルの書式設定</a:t>
            </a:r>
          </a:p>
        </p:txBody>
      </p:sp>
      <p:sp>
        <p:nvSpPr>
          <p:cNvPr id="1029" name="Rectangle 5"/>
          <p:cNvSpPr>
            <a:spLocks noChangeArrowheads="1"/>
          </p:cNvSpPr>
          <p:nvPr userDrawn="1"/>
        </p:nvSpPr>
        <p:spPr bwMode="auto">
          <a:xfrm>
            <a:off x="3175" y="0"/>
            <a:ext cx="9140825" cy="381000"/>
          </a:xfrm>
          <a:prstGeom prst="rect">
            <a:avLst/>
          </a:prstGeom>
          <a:gradFill rotWithShape="0">
            <a:gsLst>
              <a:gs pos="0">
                <a:srgbClr val="145214"/>
              </a:gs>
              <a:gs pos="100000">
                <a:srgbClr val="33CC33"/>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rgbClr val="1F7A1F"/>
                  </a:outerShdw>
                </a:effectLst>
              </a14:hiddenEffects>
            </a:ext>
          </a:extLst>
        </p:spPr>
        <p:txBody>
          <a:bodyPr wrap="none" anchor="ctr"/>
          <a:lstStyle>
            <a:lvl1pPr eaLnBrk="0" hangingPunct="0">
              <a:defRPr kumimoji="1" sz="2400">
                <a:solidFill>
                  <a:schemeClr val="tx1"/>
                </a:solidFill>
                <a:latin typeface="Times" panose="02020603050405020304" pitchFamily="18" charset="0"/>
                <a:ea typeface="Osaka" charset="-128"/>
              </a:defRPr>
            </a:lvl1pPr>
            <a:lvl2pPr marL="742950" indent="-285750" eaLnBrk="0" hangingPunct="0">
              <a:defRPr kumimoji="1" sz="2400">
                <a:solidFill>
                  <a:schemeClr val="tx1"/>
                </a:solidFill>
                <a:latin typeface="Times" panose="02020603050405020304" pitchFamily="18" charset="0"/>
                <a:ea typeface="Osaka" charset="-128"/>
              </a:defRPr>
            </a:lvl2pPr>
            <a:lvl3pPr marL="1143000" indent="-228600" eaLnBrk="0" hangingPunct="0">
              <a:defRPr kumimoji="1" sz="2400">
                <a:solidFill>
                  <a:schemeClr val="tx1"/>
                </a:solidFill>
                <a:latin typeface="Times" panose="02020603050405020304" pitchFamily="18" charset="0"/>
                <a:ea typeface="Osaka" charset="-128"/>
              </a:defRPr>
            </a:lvl3pPr>
            <a:lvl4pPr marL="1600200" indent="-228600" eaLnBrk="0" hangingPunct="0">
              <a:defRPr kumimoji="1" sz="2400">
                <a:solidFill>
                  <a:schemeClr val="tx1"/>
                </a:solidFill>
                <a:latin typeface="Times" panose="02020603050405020304" pitchFamily="18" charset="0"/>
                <a:ea typeface="Osaka" charset="-128"/>
              </a:defRPr>
            </a:lvl4pPr>
            <a:lvl5pPr marL="2057400" indent="-228600" eaLnBrk="0" hangingPunct="0">
              <a:defRPr kumimoji="1" sz="2400">
                <a:solidFill>
                  <a:schemeClr val="tx1"/>
                </a:solidFill>
                <a:latin typeface="Times" panose="02020603050405020304" pitchFamily="18" charset="0"/>
                <a:ea typeface="Osaka" charset="-128"/>
              </a:defRPr>
            </a:lvl5pPr>
            <a:lvl6pPr marL="2514600" indent="-228600" eaLnBrk="0" fontAlgn="base" hangingPunct="0">
              <a:spcBef>
                <a:spcPct val="0"/>
              </a:spcBef>
              <a:spcAft>
                <a:spcPct val="0"/>
              </a:spcAft>
              <a:defRPr kumimoji="1" sz="2400">
                <a:solidFill>
                  <a:schemeClr val="tx1"/>
                </a:solidFill>
                <a:latin typeface="Times" panose="02020603050405020304" pitchFamily="18" charset="0"/>
                <a:ea typeface="Osaka" charset="-128"/>
              </a:defRPr>
            </a:lvl6pPr>
            <a:lvl7pPr marL="2971800" indent="-228600" eaLnBrk="0" fontAlgn="base" hangingPunct="0">
              <a:spcBef>
                <a:spcPct val="0"/>
              </a:spcBef>
              <a:spcAft>
                <a:spcPct val="0"/>
              </a:spcAft>
              <a:defRPr kumimoji="1" sz="2400">
                <a:solidFill>
                  <a:schemeClr val="tx1"/>
                </a:solidFill>
                <a:latin typeface="Times" panose="02020603050405020304" pitchFamily="18" charset="0"/>
                <a:ea typeface="Osaka" charset="-128"/>
              </a:defRPr>
            </a:lvl7pPr>
            <a:lvl8pPr marL="3429000" indent="-228600" eaLnBrk="0" fontAlgn="base" hangingPunct="0">
              <a:spcBef>
                <a:spcPct val="0"/>
              </a:spcBef>
              <a:spcAft>
                <a:spcPct val="0"/>
              </a:spcAft>
              <a:defRPr kumimoji="1" sz="2400">
                <a:solidFill>
                  <a:schemeClr val="tx1"/>
                </a:solidFill>
                <a:latin typeface="Times" panose="02020603050405020304" pitchFamily="18" charset="0"/>
                <a:ea typeface="Osaka" charset="-128"/>
              </a:defRPr>
            </a:lvl8pPr>
            <a:lvl9pPr marL="3886200" indent="-228600" eaLnBrk="0" fontAlgn="base" hangingPunct="0">
              <a:spcBef>
                <a:spcPct val="0"/>
              </a:spcBef>
              <a:spcAft>
                <a:spcPct val="0"/>
              </a:spcAft>
              <a:defRPr kumimoji="1" sz="2400">
                <a:solidFill>
                  <a:schemeClr val="tx1"/>
                </a:solidFill>
                <a:latin typeface="Times" panose="02020603050405020304" pitchFamily="18" charset="0"/>
                <a:ea typeface="Osaka" charset="-128"/>
              </a:defRPr>
            </a:lvl9pPr>
          </a:lstStyle>
          <a:p>
            <a:pPr eaLnBrk="1" hangingPunct="1"/>
            <a:r>
              <a:rPr lang="ja-JP" altLang="en-US" sz="1600" b="1">
                <a:solidFill>
                  <a:schemeClr val="bg1"/>
                </a:solidFill>
                <a:latin typeface="Arial" panose="020B0604020202020204" pitchFamily="34" charset="0"/>
                <a:ea typeface="ＭＳ Ｐゴシック" panose="020B0600070205080204" pitchFamily="50" charset="-128"/>
              </a:rPr>
              <a:t>コロナ時代の密を考慮した避難所ナビゲーションアプリの開発</a:t>
            </a:r>
          </a:p>
        </p:txBody>
      </p:sp>
      <p:sp>
        <p:nvSpPr>
          <p:cNvPr id="1030" name="Rectangle 6"/>
          <p:cNvSpPr>
            <a:spLocks noGrp="1" noChangeArrowheads="1"/>
          </p:cNvSpPr>
          <p:nvPr>
            <p:ph type="body" idx="1"/>
          </p:nvPr>
        </p:nvSpPr>
        <p:spPr bwMode="auto">
          <a:xfrm>
            <a:off x="381000" y="1066800"/>
            <a:ext cx="8382000" cy="533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ja-JP" altLang="en-US" dirty="0"/>
              <a:t>第</a:t>
            </a:r>
            <a:r>
              <a:rPr lang="en-US" altLang="ja-JP" dirty="0"/>
              <a:t>1</a:t>
            </a:r>
            <a:r>
              <a:rPr lang="ja-JP" altLang="en-US" dirty="0"/>
              <a:t>レベル</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p>
        </p:txBody>
      </p:sp>
      <p:sp>
        <p:nvSpPr>
          <p:cNvPr id="1031" name="Rectangle 7"/>
          <p:cNvSpPr>
            <a:spLocks noChangeArrowheads="1"/>
          </p:cNvSpPr>
          <p:nvPr/>
        </p:nvSpPr>
        <p:spPr bwMode="auto">
          <a:xfrm>
            <a:off x="7549086" y="28499"/>
            <a:ext cx="157447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imes" panose="02020603050405020304" pitchFamily="18" charset="0"/>
                <a:ea typeface="Osaka" charset="-128"/>
              </a:defRPr>
            </a:lvl1pPr>
            <a:lvl2pPr marL="742950" indent="-285750" eaLnBrk="0" hangingPunct="0">
              <a:defRPr kumimoji="1" sz="2400">
                <a:solidFill>
                  <a:schemeClr val="tx1"/>
                </a:solidFill>
                <a:latin typeface="Times" panose="02020603050405020304" pitchFamily="18" charset="0"/>
                <a:ea typeface="Osaka" charset="-128"/>
              </a:defRPr>
            </a:lvl2pPr>
            <a:lvl3pPr marL="1143000" indent="-228600" eaLnBrk="0" hangingPunct="0">
              <a:defRPr kumimoji="1" sz="2400">
                <a:solidFill>
                  <a:schemeClr val="tx1"/>
                </a:solidFill>
                <a:latin typeface="Times" panose="02020603050405020304" pitchFamily="18" charset="0"/>
                <a:ea typeface="Osaka" charset="-128"/>
              </a:defRPr>
            </a:lvl3pPr>
            <a:lvl4pPr marL="1600200" indent="-228600" eaLnBrk="0" hangingPunct="0">
              <a:defRPr kumimoji="1" sz="2400">
                <a:solidFill>
                  <a:schemeClr val="tx1"/>
                </a:solidFill>
                <a:latin typeface="Times" panose="02020603050405020304" pitchFamily="18" charset="0"/>
                <a:ea typeface="Osaka" charset="-128"/>
              </a:defRPr>
            </a:lvl4pPr>
            <a:lvl5pPr marL="2057400" indent="-228600" eaLnBrk="0" hangingPunct="0">
              <a:defRPr kumimoji="1" sz="2400">
                <a:solidFill>
                  <a:schemeClr val="tx1"/>
                </a:solidFill>
                <a:latin typeface="Times" panose="02020603050405020304" pitchFamily="18" charset="0"/>
                <a:ea typeface="Osaka" charset="-128"/>
              </a:defRPr>
            </a:lvl5pPr>
            <a:lvl6pPr marL="2514600" indent="-228600" eaLnBrk="0" fontAlgn="base" hangingPunct="0">
              <a:spcBef>
                <a:spcPct val="0"/>
              </a:spcBef>
              <a:spcAft>
                <a:spcPct val="0"/>
              </a:spcAft>
              <a:defRPr kumimoji="1" sz="2400">
                <a:solidFill>
                  <a:schemeClr val="tx1"/>
                </a:solidFill>
                <a:latin typeface="Times" panose="02020603050405020304" pitchFamily="18" charset="0"/>
                <a:ea typeface="Osaka" charset="-128"/>
              </a:defRPr>
            </a:lvl6pPr>
            <a:lvl7pPr marL="2971800" indent="-228600" eaLnBrk="0" fontAlgn="base" hangingPunct="0">
              <a:spcBef>
                <a:spcPct val="0"/>
              </a:spcBef>
              <a:spcAft>
                <a:spcPct val="0"/>
              </a:spcAft>
              <a:defRPr kumimoji="1" sz="2400">
                <a:solidFill>
                  <a:schemeClr val="tx1"/>
                </a:solidFill>
                <a:latin typeface="Times" panose="02020603050405020304" pitchFamily="18" charset="0"/>
                <a:ea typeface="Osaka" charset="-128"/>
              </a:defRPr>
            </a:lvl7pPr>
            <a:lvl8pPr marL="3429000" indent="-228600" eaLnBrk="0" fontAlgn="base" hangingPunct="0">
              <a:spcBef>
                <a:spcPct val="0"/>
              </a:spcBef>
              <a:spcAft>
                <a:spcPct val="0"/>
              </a:spcAft>
              <a:defRPr kumimoji="1" sz="2400">
                <a:solidFill>
                  <a:schemeClr val="tx1"/>
                </a:solidFill>
                <a:latin typeface="Times" panose="02020603050405020304" pitchFamily="18" charset="0"/>
                <a:ea typeface="Osaka" charset="-128"/>
              </a:defRPr>
            </a:lvl8pPr>
            <a:lvl9pPr marL="3886200" indent="-228600" eaLnBrk="0" fontAlgn="base" hangingPunct="0">
              <a:spcBef>
                <a:spcPct val="0"/>
              </a:spcBef>
              <a:spcAft>
                <a:spcPct val="0"/>
              </a:spcAft>
              <a:defRPr kumimoji="1" sz="2400">
                <a:solidFill>
                  <a:schemeClr val="tx1"/>
                </a:solidFill>
                <a:latin typeface="Times" panose="02020603050405020304" pitchFamily="18" charset="0"/>
                <a:ea typeface="Osaka" charset="-128"/>
              </a:defRPr>
            </a:lvl9pPr>
          </a:lstStyle>
          <a:p>
            <a:pPr algn="r" eaLnBrk="1" hangingPunct="1"/>
            <a:r>
              <a:rPr lang="en-US" altLang="ja-JP" sz="1600" b="1" err="1">
                <a:solidFill>
                  <a:schemeClr val="bg1"/>
                </a:solidFill>
                <a:latin typeface="Arial" panose="020B0604020202020204" pitchFamily="34" charset="0"/>
                <a:ea typeface="ＭＳ Ｐゴシック" panose="020B0600070205080204" pitchFamily="50" charset="-128"/>
              </a:rPr>
              <a:t>Hiroto</a:t>
            </a:r>
            <a:r>
              <a:rPr lang="en-US" altLang="ja-JP" sz="1600" b="1">
                <a:solidFill>
                  <a:schemeClr val="bg1"/>
                </a:solidFill>
                <a:latin typeface="Arial" panose="020B0604020202020204" pitchFamily="34" charset="0"/>
                <a:ea typeface="ＭＳ Ｐゴシック" panose="020B0600070205080204" pitchFamily="50" charset="-128"/>
              </a:rPr>
              <a:t> Nakada</a:t>
            </a:r>
            <a:endParaRPr lang="ja-JP" altLang="en-US" sz="1600" b="1">
              <a:solidFill>
                <a:schemeClr val="bg1"/>
              </a:solidFill>
              <a:latin typeface="Arial" panose="020B0604020202020204" pitchFamily="34" charset="0"/>
              <a:ea typeface="ＭＳ Ｐゴシック" panose="020B0600070205080204" pitchFamily="50" charset="-128"/>
            </a:endParaRPr>
          </a:p>
        </p:txBody>
      </p:sp>
      <p:sp>
        <p:nvSpPr>
          <p:cNvPr id="1032" name="Rectangle 8"/>
          <p:cNvSpPr>
            <a:spLocks noChangeArrowheads="1"/>
          </p:cNvSpPr>
          <p:nvPr/>
        </p:nvSpPr>
        <p:spPr bwMode="auto">
          <a:xfrm>
            <a:off x="0" y="381000"/>
            <a:ext cx="9144000" cy="76200"/>
          </a:xfrm>
          <a:prstGeom prst="rect">
            <a:avLst/>
          </a:prstGeom>
          <a:gradFill rotWithShape="0">
            <a:gsLst>
              <a:gs pos="0">
                <a:srgbClr val="99FF33"/>
              </a:gs>
              <a:gs pos="100000">
                <a:srgbClr val="477618"/>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panose="02020603050405020304" pitchFamily="18" charset="0"/>
                <a:ea typeface="Osaka" charset="-128"/>
              </a:defRPr>
            </a:lvl1pPr>
            <a:lvl2pPr marL="742950" indent="-285750" eaLnBrk="0" hangingPunct="0">
              <a:defRPr kumimoji="1" sz="2400">
                <a:solidFill>
                  <a:schemeClr val="tx1"/>
                </a:solidFill>
                <a:latin typeface="Times" panose="02020603050405020304" pitchFamily="18" charset="0"/>
                <a:ea typeface="Osaka" charset="-128"/>
              </a:defRPr>
            </a:lvl2pPr>
            <a:lvl3pPr marL="1143000" indent="-228600" eaLnBrk="0" hangingPunct="0">
              <a:defRPr kumimoji="1" sz="2400">
                <a:solidFill>
                  <a:schemeClr val="tx1"/>
                </a:solidFill>
                <a:latin typeface="Times" panose="02020603050405020304" pitchFamily="18" charset="0"/>
                <a:ea typeface="Osaka" charset="-128"/>
              </a:defRPr>
            </a:lvl3pPr>
            <a:lvl4pPr marL="1600200" indent="-228600" eaLnBrk="0" hangingPunct="0">
              <a:defRPr kumimoji="1" sz="2400">
                <a:solidFill>
                  <a:schemeClr val="tx1"/>
                </a:solidFill>
                <a:latin typeface="Times" panose="02020603050405020304" pitchFamily="18" charset="0"/>
                <a:ea typeface="Osaka" charset="-128"/>
              </a:defRPr>
            </a:lvl4pPr>
            <a:lvl5pPr marL="2057400" indent="-228600" eaLnBrk="0" hangingPunct="0">
              <a:defRPr kumimoji="1" sz="2400">
                <a:solidFill>
                  <a:schemeClr val="tx1"/>
                </a:solidFill>
                <a:latin typeface="Times" panose="02020603050405020304" pitchFamily="18" charset="0"/>
                <a:ea typeface="Osaka" charset="-128"/>
              </a:defRPr>
            </a:lvl5pPr>
            <a:lvl6pPr marL="2514600" indent="-228600" eaLnBrk="0" fontAlgn="base" hangingPunct="0">
              <a:spcBef>
                <a:spcPct val="0"/>
              </a:spcBef>
              <a:spcAft>
                <a:spcPct val="0"/>
              </a:spcAft>
              <a:defRPr kumimoji="1" sz="2400">
                <a:solidFill>
                  <a:schemeClr val="tx1"/>
                </a:solidFill>
                <a:latin typeface="Times" panose="02020603050405020304" pitchFamily="18" charset="0"/>
                <a:ea typeface="Osaka" charset="-128"/>
              </a:defRPr>
            </a:lvl6pPr>
            <a:lvl7pPr marL="2971800" indent="-228600" eaLnBrk="0" fontAlgn="base" hangingPunct="0">
              <a:spcBef>
                <a:spcPct val="0"/>
              </a:spcBef>
              <a:spcAft>
                <a:spcPct val="0"/>
              </a:spcAft>
              <a:defRPr kumimoji="1" sz="2400">
                <a:solidFill>
                  <a:schemeClr val="tx1"/>
                </a:solidFill>
                <a:latin typeface="Times" panose="02020603050405020304" pitchFamily="18" charset="0"/>
                <a:ea typeface="Osaka" charset="-128"/>
              </a:defRPr>
            </a:lvl7pPr>
            <a:lvl8pPr marL="3429000" indent="-228600" eaLnBrk="0" fontAlgn="base" hangingPunct="0">
              <a:spcBef>
                <a:spcPct val="0"/>
              </a:spcBef>
              <a:spcAft>
                <a:spcPct val="0"/>
              </a:spcAft>
              <a:defRPr kumimoji="1" sz="2400">
                <a:solidFill>
                  <a:schemeClr val="tx1"/>
                </a:solidFill>
                <a:latin typeface="Times" panose="02020603050405020304" pitchFamily="18" charset="0"/>
                <a:ea typeface="Osaka" charset="-128"/>
              </a:defRPr>
            </a:lvl8pPr>
            <a:lvl9pPr marL="3886200" indent="-228600" eaLnBrk="0" fontAlgn="base" hangingPunct="0">
              <a:spcBef>
                <a:spcPct val="0"/>
              </a:spcBef>
              <a:spcAft>
                <a:spcPct val="0"/>
              </a:spcAft>
              <a:defRPr kumimoji="1" sz="2400">
                <a:solidFill>
                  <a:schemeClr val="tx1"/>
                </a:solidFill>
                <a:latin typeface="Times" panose="02020603050405020304" pitchFamily="18" charset="0"/>
                <a:ea typeface="Osaka" charset="-128"/>
              </a:defRPr>
            </a:lvl9pPr>
          </a:lstStyle>
          <a:p>
            <a:pPr eaLnBrk="1" hangingPunct="1"/>
            <a:endParaRPr lang="ja-JP" altLang="en-US"/>
          </a:p>
        </p:txBody>
      </p:sp>
      <p:sp>
        <p:nvSpPr>
          <p:cNvPr id="1033" name="Line 9"/>
          <p:cNvSpPr>
            <a:spLocks noChangeShapeType="1"/>
          </p:cNvSpPr>
          <p:nvPr/>
        </p:nvSpPr>
        <p:spPr bwMode="auto">
          <a:xfrm>
            <a:off x="1219200" y="6667500"/>
            <a:ext cx="7924800" cy="0"/>
          </a:xfrm>
          <a:prstGeom prst="line">
            <a:avLst/>
          </a:prstGeom>
          <a:noFill/>
          <a:ln w="28575">
            <a:solidFill>
              <a:srgbClr val="66FF33"/>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p>
        </p:txBody>
      </p:sp>
      <p:sp>
        <p:nvSpPr>
          <p:cNvPr id="1034" name="Line 10"/>
          <p:cNvSpPr>
            <a:spLocks noChangeShapeType="1"/>
          </p:cNvSpPr>
          <p:nvPr/>
        </p:nvSpPr>
        <p:spPr bwMode="auto">
          <a:xfrm>
            <a:off x="609600" y="6629400"/>
            <a:ext cx="8534400" cy="0"/>
          </a:xfrm>
          <a:prstGeom prst="line">
            <a:avLst/>
          </a:prstGeom>
          <a:noFill/>
          <a:ln w="28575">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p>
        </p:txBody>
      </p:sp>
      <p:pic>
        <p:nvPicPr>
          <p:cNvPr id="1035" name="Picture 12" descr="logo_in140"/>
          <p:cNvPicPr>
            <a:picLocks noChangeAspect="1" noChangeArrowheads="1"/>
          </p:cNvPicPr>
          <p:nvPr userDrawn="1"/>
        </p:nvPicPr>
        <p:blipFill>
          <a:blip r:embed="rId13" cstate="print">
            <a:extLst>
              <a:ext uri="{28A0092B-C50C-407E-A947-70E740481C1C}">
                <a14:useLocalDpi xmlns:a14="http://schemas.microsoft.com/office/drawing/2010/main" val="0"/>
              </a:ext>
            </a:extLst>
          </a:blip>
          <a:srcRect/>
          <a:stretch>
            <a:fillRect/>
          </a:stretch>
        </p:blipFill>
        <p:spPr bwMode="auto">
          <a:xfrm>
            <a:off x="8610600" y="488950"/>
            <a:ext cx="533400" cy="464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686" r:id="rId1"/>
    <p:sldLayoutId id="2147483685" r:id="rId2"/>
    <p:sldLayoutId id="2147483684" r:id="rId3"/>
    <p:sldLayoutId id="2147483683" r:id="rId4"/>
    <p:sldLayoutId id="2147483682" r:id="rId5"/>
    <p:sldLayoutId id="2147483681" r:id="rId6"/>
    <p:sldLayoutId id="2147483680" r:id="rId7"/>
    <p:sldLayoutId id="2147483679" r:id="rId8"/>
    <p:sldLayoutId id="2147483678" r:id="rId9"/>
    <p:sldLayoutId id="2147483677" r:id="rId10"/>
    <p:sldLayoutId id="2147483676" r:id="rId11"/>
  </p:sldLayoutIdLst>
  <p:hf hdr="0" ftr="0" dt="0"/>
  <p:txStyles>
    <p:titleStyle>
      <a:lvl1pPr algn="l" rtl="0" eaLnBrk="1" fontAlgn="base" hangingPunct="1">
        <a:spcBef>
          <a:spcPct val="0"/>
        </a:spcBef>
        <a:spcAft>
          <a:spcPct val="0"/>
        </a:spcAft>
        <a:defRPr kumimoji="1" sz="3200" b="1">
          <a:solidFill>
            <a:schemeClr val="tx1"/>
          </a:solidFill>
          <a:latin typeface="+mj-lt"/>
          <a:ea typeface="+mj-ea"/>
          <a:cs typeface="+mj-cs"/>
        </a:defRPr>
      </a:lvl1pPr>
      <a:lvl2pPr algn="l" rtl="0" eaLnBrk="1" fontAlgn="base" hangingPunct="1">
        <a:spcBef>
          <a:spcPct val="0"/>
        </a:spcBef>
        <a:spcAft>
          <a:spcPct val="0"/>
        </a:spcAft>
        <a:defRPr kumimoji="1" sz="3200" b="1">
          <a:solidFill>
            <a:schemeClr val="tx1"/>
          </a:solidFill>
          <a:latin typeface="Arial" charset="0"/>
          <a:ea typeface="ＭＳ Ｐゴシック" pitchFamily="50" charset="-128"/>
        </a:defRPr>
      </a:lvl2pPr>
      <a:lvl3pPr algn="l" rtl="0" eaLnBrk="1" fontAlgn="base" hangingPunct="1">
        <a:spcBef>
          <a:spcPct val="0"/>
        </a:spcBef>
        <a:spcAft>
          <a:spcPct val="0"/>
        </a:spcAft>
        <a:defRPr kumimoji="1" sz="3200" b="1">
          <a:solidFill>
            <a:schemeClr val="tx1"/>
          </a:solidFill>
          <a:latin typeface="Arial" charset="0"/>
          <a:ea typeface="ＭＳ Ｐゴシック" pitchFamily="50" charset="-128"/>
        </a:defRPr>
      </a:lvl3pPr>
      <a:lvl4pPr algn="l" rtl="0" eaLnBrk="1" fontAlgn="base" hangingPunct="1">
        <a:spcBef>
          <a:spcPct val="0"/>
        </a:spcBef>
        <a:spcAft>
          <a:spcPct val="0"/>
        </a:spcAft>
        <a:defRPr kumimoji="1" sz="3200" b="1">
          <a:solidFill>
            <a:schemeClr val="tx1"/>
          </a:solidFill>
          <a:latin typeface="Arial" charset="0"/>
          <a:ea typeface="ＭＳ Ｐゴシック" pitchFamily="50" charset="-128"/>
        </a:defRPr>
      </a:lvl4pPr>
      <a:lvl5pPr algn="l" rtl="0" eaLnBrk="1" fontAlgn="base" hangingPunct="1">
        <a:spcBef>
          <a:spcPct val="0"/>
        </a:spcBef>
        <a:spcAft>
          <a:spcPct val="0"/>
        </a:spcAft>
        <a:defRPr kumimoji="1" sz="3200" b="1">
          <a:solidFill>
            <a:schemeClr val="tx1"/>
          </a:solidFill>
          <a:latin typeface="Arial" charset="0"/>
          <a:ea typeface="ＭＳ Ｐゴシック" pitchFamily="50" charset="-128"/>
        </a:defRPr>
      </a:lvl5pPr>
      <a:lvl6pPr marL="457200" algn="l" rtl="0" eaLnBrk="1" fontAlgn="base" hangingPunct="1">
        <a:spcBef>
          <a:spcPct val="0"/>
        </a:spcBef>
        <a:spcAft>
          <a:spcPct val="0"/>
        </a:spcAft>
        <a:defRPr kumimoji="1" sz="3200" b="1">
          <a:solidFill>
            <a:schemeClr val="tx1"/>
          </a:solidFill>
          <a:latin typeface="Arial" charset="0"/>
          <a:ea typeface="ＭＳ Ｐゴシック" pitchFamily="50" charset="-128"/>
        </a:defRPr>
      </a:lvl6pPr>
      <a:lvl7pPr marL="914400" algn="l" rtl="0" eaLnBrk="1" fontAlgn="base" hangingPunct="1">
        <a:spcBef>
          <a:spcPct val="0"/>
        </a:spcBef>
        <a:spcAft>
          <a:spcPct val="0"/>
        </a:spcAft>
        <a:defRPr kumimoji="1" sz="3200" b="1">
          <a:solidFill>
            <a:schemeClr val="tx1"/>
          </a:solidFill>
          <a:latin typeface="Arial" charset="0"/>
          <a:ea typeface="ＭＳ Ｐゴシック" pitchFamily="50" charset="-128"/>
        </a:defRPr>
      </a:lvl7pPr>
      <a:lvl8pPr marL="1371600" algn="l" rtl="0" eaLnBrk="1" fontAlgn="base" hangingPunct="1">
        <a:spcBef>
          <a:spcPct val="0"/>
        </a:spcBef>
        <a:spcAft>
          <a:spcPct val="0"/>
        </a:spcAft>
        <a:defRPr kumimoji="1" sz="3200" b="1">
          <a:solidFill>
            <a:schemeClr val="tx1"/>
          </a:solidFill>
          <a:latin typeface="Arial" charset="0"/>
          <a:ea typeface="ＭＳ Ｐゴシック" pitchFamily="50" charset="-128"/>
        </a:defRPr>
      </a:lvl8pPr>
      <a:lvl9pPr marL="1828800" algn="l" rtl="0" eaLnBrk="1" fontAlgn="base" hangingPunct="1">
        <a:spcBef>
          <a:spcPct val="0"/>
        </a:spcBef>
        <a:spcAft>
          <a:spcPct val="0"/>
        </a:spcAft>
        <a:defRPr kumimoji="1" sz="3200" b="1">
          <a:solidFill>
            <a:schemeClr val="tx1"/>
          </a:solidFill>
          <a:latin typeface="Arial" charset="0"/>
          <a:ea typeface="ＭＳ Ｐゴシック" pitchFamily="50" charset="-128"/>
        </a:defRPr>
      </a:lvl9pPr>
    </p:titleStyle>
    <p:bodyStyle>
      <a:lvl1pPr marL="342900" indent="-342900" algn="l" rtl="0" eaLnBrk="1" fontAlgn="base" hangingPunct="1">
        <a:spcBef>
          <a:spcPct val="20000"/>
        </a:spcBef>
        <a:spcAft>
          <a:spcPct val="0"/>
        </a:spcAft>
        <a:buClr>
          <a:srgbClr val="333399"/>
        </a:buClr>
        <a:buFont typeface="Wingdings" panose="05000000000000000000" pitchFamily="2" charset="2"/>
        <a:buChar char="n"/>
        <a:defRPr kumimoji="1" sz="2400">
          <a:solidFill>
            <a:schemeClr val="tx1"/>
          </a:solidFill>
          <a:latin typeface="+mn-lt"/>
          <a:ea typeface="+mn-ea"/>
          <a:cs typeface="+mn-cs"/>
        </a:defRPr>
      </a:lvl1pPr>
      <a:lvl2pPr marL="742950" indent="-285750" algn="l" rtl="0" eaLnBrk="1" fontAlgn="base" hangingPunct="1">
        <a:spcBef>
          <a:spcPct val="20000"/>
        </a:spcBef>
        <a:spcAft>
          <a:spcPct val="0"/>
        </a:spcAft>
        <a:buClr>
          <a:srgbClr val="3399FF"/>
        </a:buClr>
        <a:buFont typeface="Wingdings" panose="05000000000000000000" pitchFamily="2" charset="2"/>
        <a:buChar char="u"/>
        <a:defRPr kumimoji="1" sz="2000">
          <a:solidFill>
            <a:srgbClr val="0070C0"/>
          </a:solidFill>
          <a:latin typeface="+mn-lt"/>
          <a:ea typeface="+mn-ea"/>
        </a:defRPr>
      </a:lvl2pPr>
      <a:lvl3pPr marL="1143000" indent="-228600" algn="l" rtl="0" eaLnBrk="1" fontAlgn="base" hangingPunct="1">
        <a:spcBef>
          <a:spcPct val="20000"/>
        </a:spcBef>
        <a:spcAft>
          <a:spcPct val="0"/>
        </a:spcAft>
        <a:buClr>
          <a:srgbClr val="00FFFF"/>
        </a:buClr>
        <a:buFont typeface="Wingdings" panose="05000000000000000000" pitchFamily="2" charset="2"/>
        <a:buChar char="l"/>
        <a:defRPr kumimoji="1">
          <a:solidFill>
            <a:schemeClr val="tx1"/>
          </a:solidFill>
          <a:latin typeface="+mn-lt"/>
          <a:ea typeface="+mn-ea"/>
        </a:defRPr>
      </a:lvl3pPr>
      <a:lvl4pPr marL="1600200" indent="-228600" algn="l" rtl="0" eaLnBrk="1" fontAlgn="base" hangingPunct="1">
        <a:spcBef>
          <a:spcPct val="20000"/>
        </a:spcBef>
        <a:spcAft>
          <a:spcPct val="0"/>
        </a:spcAft>
        <a:defRPr kumimoji="1">
          <a:solidFill>
            <a:schemeClr val="tx1"/>
          </a:solidFill>
          <a:latin typeface="+mn-lt"/>
          <a:ea typeface="+mn-ea"/>
        </a:defRPr>
      </a:lvl4pPr>
      <a:lvl5pPr marL="2057400" indent="-228600" algn="l" rtl="0" eaLnBrk="1" fontAlgn="base" hangingPunct="1">
        <a:spcBef>
          <a:spcPct val="20000"/>
        </a:spcBef>
        <a:spcAft>
          <a:spcPct val="0"/>
        </a:spcAft>
        <a:defRPr kumimoji="1">
          <a:solidFill>
            <a:schemeClr val="tx1"/>
          </a:solidFill>
          <a:latin typeface="+mn-lt"/>
          <a:ea typeface="+mn-ea"/>
        </a:defRPr>
      </a:lvl5pPr>
      <a:lvl6pPr marL="2514600" indent="-228600" algn="l" rtl="0" eaLnBrk="1" fontAlgn="base" hangingPunct="1">
        <a:spcBef>
          <a:spcPct val="20000"/>
        </a:spcBef>
        <a:spcAft>
          <a:spcPct val="0"/>
        </a:spcAft>
        <a:defRPr kumimoji="1">
          <a:solidFill>
            <a:schemeClr val="tx1"/>
          </a:solidFill>
          <a:latin typeface="+mn-lt"/>
          <a:ea typeface="+mn-ea"/>
        </a:defRPr>
      </a:lvl6pPr>
      <a:lvl7pPr marL="2971800" indent="-228600" algn="l" rtl="0" eaLnBrk="1" fontAlgn="base" hangingPunct="1">
        <a:spcBef>
          <a:spcPct val="20000"/>
        </a:spcBef>
        <a:spcAft>
          <a:spcPct val="0"/>
        </a:spcAft>
        <a:defRPr kumimoji="1">
          <a:solidFill>
            <a:schemeClr val="tx1"/>
          </a:solidFill>
          <a:latin typeface="+mn-lt"/>
          <a:ea typeface="+mn-ea"/>
        </a:defRPr>
      </a:lvl7pPr>
      <a:lvl8pPr marL="3429000" indent="-228600" algn="l" rtl="0" eaLnBrk="1" fontAlgn="base" hangingPunct="1">
        <a:spcBef>
          <a:spcPct val="20000"/>
        </a:spcBef>
        <a:spcAft>
          <a:spcPct val="0"/>
        </a:spcAft>
        <a:defRPr kumimoji="1">
          <a:solidFill>
            <a:schemeClr val="tx1"/>
          </a:solidFill>
          <a:latin typeface="+mn-lt"/>
          <a:ea typeface="+mn-ea"/>
        </a:defRPr>
      </a:lvl8pPr>
      <a:lvl9pPr marL="3886200" indent="-228600" algn="l" rtl="0" eaLnBrk="1" fontAlgn="base" hangingPunct="1">
        <a:spcBef>
          <a:spcPct val="20000"/>
        </a:spcBef>
        <a:spcAft>
          <a:spcPct val="0"/>
        </a:spcAft>
        <a:defRPr kumimoji="1">
          <a:solidFill>
            <a:schemeClr val="tx1"/>
          </a:solidFill>
          <a:latin typeface="+mn-lt"/>
          <a:ea typeface="+mn-ea"/>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7.xml"/><Relationship Id="rId7" Type="http://schemas.openxmlformats.org/officeDocument/2006/relationships/image" Target="../media/image4.jp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3.jpg"/><Relationship Id="rId5" Type="http://schemas.openxmlformats.org/officeDocument/2006/relationships/image" Target="../media/image2.jp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5.png"/><Relationship Id="rId5" Type="http://schemas.openxmlformats.org/officeDocument/2006/relationships/image" Target="../media/image45.tiff"/><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slideLayout" Target="../slideLayouts/slideLayout2.xml"/><Relationship Id="rId7" Type="http://schemas.openxmlformats.org/officeDocument/2006/relationships/image" Target="../media/image46.png"/><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18.tiff"/><Relationship Id="rId5" Type="http://schemas.openxmlformats.org/officeDocument/2006/relationships/image" Target="../media/image26.png"/><Relationship Id="rId4" Type="http://schemas.openxmlformats.org/officeDocument/2006/relationships/notesSlide" Target="../notesSlides/notesSlide11.xml"/><Relationship Id="rId9"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5.png"/><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slideLayout" Target="../slideLayouts/slideLayout2.xml"/><Relationship Id="rId7" Type="http://schemas.openxmlformats.org/officeDocument/2006/relationships/image" Target="../media/image10.pn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9.png"/><Relationship Id="rId5" Type="http://schemas.openxmlformats.org/officeDocument/2006/relationships/image" Target="../media/image8.png"/><Relationship Id="rId10" Type="http://schemas.openxmlformats.org/officeDocument/2006/relationships/image" Target="../media/image5.png"/><Relationship Id="rId4" Type="http://schemas.openxmlformats.org/officeDocument/2006/relationships/notesSlide" Target="../notesSlides/notesSlide3.xml"/><Relationship Id="rId9" Type="http://schemas.openxmlformats.org/officeDocument/2006/relationships/image" Target="../media/image12.png"/></Relationships>
</file>

<file path=ppt/slides/_rels/slide4.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11.png"/><Relationship Id="rId3" Type="http://schemas.openxmlformats.org/officeDocument/2006/relationships/audio" Target="../media/media4.m4a"/><Relationship Id="rId7" Type="http://schemas.openxmlformats.org/officeDocument/2006/relationships/image" Target="../media/image14.png"/><Relationship Id="rId12" Type="http://schemas.openxmlformats.org/officeDocument/2006/relationships/image" Target="../media/image19.png"/><Relationship Id="rId2" Type="http://schemas.microsoft.com/office/2007/relationships/media" Target="../media/media4.m4a"/><Relationship Id="rId1" Type="http://schemas.openxmlformats.org/officeDocument/2006/relationships/tags" Target="../tags/tag1.xml"/><Relationship Id="rId6" Type="http://schemas.openxmlformats.org/officeDocument/2006/relationships/image" Target="../media/image13.png"/><Relationship Id="rId11" Type="http://schemas.openxmlformats.org/officeDocument/2006/relationships/image" Target="../media/image18.tiff"/><Relationship Id="rId5" Type="http://schemas.openxmlformats.org/officeDocument/2006/relationships/notesSlide" Target="../notesSlides/notesSlide4.xml"/><Relationship Id="rId15" Type="http://schemas.openxmlformats.org/officeDocument/2006/relationships/image" Target="../media/image5.png"/><Relationship Id="rId10" Type="http://schemas.openxmlformats.org/officeDocument/2006/relationships/image" Target="../media/image17.png"/><Relationship Id="rId4" Type="http://schemas.openxmlformats.org/officeDocument/2006/relationships/slideLayout" Target="../slideLayouts/slideLayout2.xml"/><Relationship Id="rId9" Type="http://schemas.openxmlformats.org/officeDocument/2006/relationships/image" Target="../media/image16.png"/><Relationship Id="rId14" Type="http://schemas.openxmlformats.org/officeDocument/2006/relationships/image" Target="../media/image20.png"/></Relationships>
</file>

<file path=ppt/slides/_rels/slide5.xml.rels><?xml version="1.0" encoding="UTF-8" standalone="yes"?>
<Relationships xmlns="http://schemas.openxmlformats.org/package/2006/relationships"><Relationship Id="rId8" Type="http://schemas.openxmlformats.org/officeDocument/2006/relationships/image" Target="../media/image22.tiff"/><Relationship Id="rId13" Type="http://schemas.openxmlformats.org/officeDocument/2006/relationships/image" Target="../media/image26.png"/><Relationship Id="rId3" Type="http://schemas.openxmlformats.org/officeDocument/2006/relationships/audio" Target="../media/media5.m4a"/><Relationship Id="rId7" Type="http://schemas.openxmlformats.org/officeDocument/2006/relationships/image" Target="../media/image21.tiff"/><Relationship Id="rId12" Type="http://schemas.openxmlformats.org/officeDocument/2006/relationships/image" Target="../media/image25.tiff"/><Relationship Id="rId2" Type="http://schemas.microsoft.com/office/2007/relationships/media" Target="../media/media5.m4a"/><Relationship Id="rId1" Type="http://schemas.openxmlformats.org/officeDocument/2006/relationships/tags" Target="../tags/tag2.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notesSlide" Target="../notesSlides/notesSlide5.xml"/><Relationship Id="rId15" Type="http://schemas.openxmlformats.org/officeDocument/2006/relationships/image" Target="../media/image5.png"/><Relationship Id="rId10" Type="http://schemas.openxmlformats.org/officeDocument/2006/relationships/image" Target="../media/image18.tiff"/><Relationship Id="rId4" Type="http://schemas.openxmlformats.org/officeDocument/2006/relationships/slideLayout" Target="../slideLayouts/slideLayout2.xml"/><Relationship Id="rId9" Type="http://schemas.openxmlformats.org/officeDocument/2006/relationships/image" Target="../media/image23.tiff"/><Relationship Id="rId14" Type="http://schemas.openxmlformats.org/officeDocument/2006/relationships/hyperlink" Target="mailto:hiroto@aaa.jp" TargetMode="External"/></Relationships>
</file>

<file path=ppt/slides/_rels/slide6.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audio" Target="../media/media6.m4a"/><Relationship Id="rId7" Type="http://schemas.openxmlformats.org/officeDocument/2006/relationships/image" Target="../media/image18.tiff"/><Relationship Id="rId12" Type="http://schemas.openxmlformats.org/officeDocument/2006/relationships/image" Target="../media/image5.png"/><Relationship Id="rId2" Type="http://schemas.microsoft.com/office/2007/relationships/media" Target="../media/media6.m4a"/><Relationship Id="rId1" Type="http://schemas.openxmlformats.org/officeDocument/2006/relationships/tags" Target="../tags/tag3.xml"/><Relationship Id="rId6" Type="http://schemas.openxmlformats.org/officeDocument/2006/relationships/image" Target="../media/image27.tiff"/><Relationship Id="rId11" Type="http://schemas.openxmlformats.org/officeDocument/2006/relationships/image" Target="../media/image25.tiff"/><Relationship Id="rId5" Type="http://schemas.openxmlformats.org/officeDocument/2006/relationships/notesSlide" Target="../notesSlides/notesSlide6.xml"/><Relationship Id="rId10" Type="http://schemas.openxmlformats.org/officeDocument/2006/relationships/image" Target="../media/image28.png"/><Relationship Id="rId4" Type="http://schemas.openxmlformats.org/officeDocument/2006/relationships/slideLayout" Target="../slideLayouts/slideLayout2.xml"/><Relationship Id="rId9" Type="http://schemas.openxmlformats.org/officeDocument/2006/relationships/image" Target="../media/image19.png"/></Relationships>
</file>

<file path=ppt/slides/_rels/slide7.xml.rels><?xml version="1.0" encoding="UTF-8" standalone="yes"?>
<Relationships xmlns="http://schemas.openxmlformats.org/package/2006/relationships"><Relationship Id="rId8" Type="http://schemas.openxmlformats.org/officeDocument/2006/relationships/image" Target="../media/image32.tiff"/><Relationship Id="rId13" Type="http://schemas.openxmlformats.org/officeDocument/2006/relationships/image" Target="../media/image36.png"/><Relationship Id="rId18" Type="http://schemas.openxmlformats.org/officeDocument/2006/relationships/image" Target="../media/image41.png"/><Relationship Id="rId3" Type="http://schemas.openxmlformats.org/officeDocument/2006/relationships/slideLayout" Target="../slideLayouts/slideLayout2.xml"/><Relationship Id="rId7" Type="http://schemas.openxmlformats.org/officeDocument/2006/relationships/image" Target="../media/image31.tiff"/><Relationship Id="rId12" Type="http://schemas.openxmlformats.org/officeDocument/2006/relationships/image" Target="../media/image27.tiff"/><Relationship Id="rId17" Type="http://schemas.openxmlformats.org/officeDocument/2006/relationships/image" Target="../media/image40.jpeg"/><Relationship Id="rId2" Type="http://schemas.openxmlformats.org/officeDocument/2006/relationships/audio" Target="../media/media7.m4a"/><Relationship Id="rId16" Type="http://schemas.openxmlformats.org/officeDocument/2006/relationships/image" Target="../media/image39.png"/><Relationship Id="rId20" Type="http://schemas.openxmlformats.org/officeDocument/2006/relationships/image" Target="../media/image5.png"/><Relationship Id="rId1" Type="http://schemas.microsoft.com/office/2007/relationships/media" Target="../media/media7.m4a"/><Relationship Id="rId6" Type="http://schemas.openxmlformats.org/officeDocument/2006/relationships/image" Target="../media/image30.tiff"/><Relationship Id="rId11" Type="http://schemas.openxmlformats.org/officeDocument/2006/relationships/image" Target="../media/image35.png"/><Relationship Id="rId5" Type="http://schemas.openxmlformats.org/officeDocument/2006/relationships/image" Target="../media/image29.tiff"/><Relationship Id="rId15" Type="http://schemas.openxmlformats.org/officeDocument/2006/relationships/image" Target="../media/image38.png"/><Relationship Id="rId10" Type="http://schemas.openxmlformats.org/officeDocument/2006/relationships/image" Target="../media/image34.png"/><Relationship Id="rId19" Type="http://schemas.openxmlformats.org/officeDocument/2006/relationships/image" Target="../media/image18.tiff"/><Relationship Id="rId4" Type="http://schemas.openxmlformats.org/officeDocument/2006/relationships/notesSlide" Target="../notesSlides/notesSlide7.xml"/><Relationship Id="rId9" Type="http://schemas.openxmlformats.org/officeDocument/2006/relationships/image" Target="../media/image33.tiff"/><Relationship Id="rId14" Type="http://schemas.openxmlformats.org/officeDocument/2006/relationships/image" Target="../media/image37.png"/></Relationships>
</file>

<file path=ppt/slides/_rels/slide8.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audio" Target="../media/media8.m4a"/><Relationship Id="rId7" Type="http://schemas.openxmlformats.org/officeDocument/2006/relationships/image" Target="../media/image42.png"/><Relationship Id="rId2" Type="http://schemas.microsoft.com/office/2007/relationships/media" Target="../media/media8.m4a"/><Relationship Id="rId1" Type="http://schemas.openxmlformats.org/officeDocument/2006/relationships/tags" Target="../tags/tag4.xml"/><Relationship Id="rId6" Type="http://schemas.openxmlformats.org/officeDocument/2006/relationships/image" Target="../media/image19.png"/><Relationship Id="rId5" Type="http://schemas.openxmlformats.org/officeDocument/2006/relationships/notesSlide" Target="../notesSlides/notesSlide8.xml"/><Relationship Id="rId4"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5.png"/><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noGrp="1" noChangeArrowheads="1"/>
          </p:cNvSpPr>
          <p:nvPr>
            <p:ph type="sldNum" sz="quarter" idx="11"/>
          </p:nvPr>
        </p:nvSpPr>
        <p:spPr/>
        <p:txBody>
          <a:bodyPr/>
          <a:lstStyle>
            <a:lvl1pPr eaLnBrk="0" hangingPunct="0">
              <a:defRPr kumimoji="1" sz="2400">
                <a:solidFill>
                  <a:schemeClr val="tx1"/>
                </a:solidFill>
                <a:latin typeface="Times" panose="02020603050405020304" pitchFamily="18" charset="0"/>
                <a:ea typeface="Osaka" charset="-128"/>
              </a:defRPr>
            </a:lvl1pPr>
            <a:lvl2pPr marL="742950" indent="-285750" eaLnBrk="0" hangingPunct="0">
              <a:defRPr kumimoji="1" sz="2400">
                <a:solidFill>
                  <a:schemeClr val="tx1"/>
                </a:solidFill>
                <a:latin typeface="Times" panose="02020603050405020304" pitchFamily="18" charset="0"/>
                <a:ea typeface="Osaka" charset="-128"/>
              </a:defRPr>
            </a:lvl2pPr>
            <a:lvl3pPr marL="1143000" indent="-228600" eaLnBrk="0" hangingPunct="0">
              <a:defRPr kumimoji="1" sz="2400">
                <a:solidFill>
                  <a:schemeClr val="tx1"/>
                </a:solidFill>
                <a:latin typeface="Times" panose="02020603050405020304" pitchFamily="18" charset="0"/>
                <a:ea typeface="Osaka" charset="-128"/>
              </a:defRPr>
            </a:lvl3pPr>
            <a:lvl4pPr marL="1600200" indent="-228600" eaLnBrk="0" hangingPunct="0">
              <a:defRPr kumimoji="1" sz="2400">
                <a:solidFill>
                  <a:schemeClr val="tx1"/>
                </a:solidFill>
                <a:latin typeface="Times" panose="02020603050405020304" pitchFamily="18" charset="0"/>
                <a:ea typeface="Osaka" charset="-128"/>
              </a:defRPr>
            </a:lvl4pPr>
            <a:lvl5pPr marL="2057400" indent="-228600" eaLnBrk="0" hangingPunct="0">
              <a:defRPr kumimoji="1" sz="2400">
                <a:solidFill>
                  <a:schemeClr val="tx1"/>
                </a:solidFill>
                <a:latin typeface="Times" panose="02020603050405020304" pitchFamily="18" charset="0"/>
                <a:ea typeface="Osaka" charset="-128"/>
              </a:defRPr>
            </a:lvl5pPr>
            <a:lvl6pPr marL="2514600" indent="-228600" eaLnBrk="0" fontAlgn="base" hangingPunct="0">
              <a:spcBef>
                <a:spcPct val="0"/>
              </a:spcBef>
              <a:spcAft>
                <a:spcPct val="0"/>
              </a:spcAft>
              <a:defRPr kumimoji="1" sz="2400">
                <a:solidFill>
                  <a:schemeClr val="tx1"/>
                </a:solidFill>
                <a:latin typeface="Times" panose="02020603050405020304" pitchFamily="18" charset="0"/>
                <a:ea typeface="Osaka" charset="-128"/>
              </a:defRPr>
            </a:lvl6pPr>
            <a:lvl7pPr marL="2971800" indent="-228600" eaLnBrk="0" fontAlgn="base" hangingPunct="0">
              <a:spcBef>
                <a:spcPct val="0"/>
              </a:spcBef>
              <a:spcAft>
                <a:spcPct val="0"/>
              </a:spcAft>
              <a:defRPr kumimoji="1" sz="2400">
                <a:solidFill>
                  <a:schemeClr val="tx1"/>
                </a:solidFill>
                <a:latin typeface="Times" panose="02020603050405020304" pitchFamily="18" charset="0"/>
                <a:ea typeface="Osaka" charset="-128"/>
              </a:defRPr>
            </a:lvl7pPr>
            <a:lvl8pPr marL="3429000" indent="-228600" eaLnBrk="0" fontAlgn="base" hangingPunct="0">
              <a:spcBef>
                <a:spcPct val="0"/>
              </a:spcBef>
              <a:spcAft>
                <a:spcPct val="0"/>
              </a:spcAft>
              <a:defRPr kumimoji="1" sz="2400">
                <a:solidFill>
                  <a:schemeClr val="tx1"/>
                </a:solidFill>
                <a:latin typeface="Times" panose="02020603050405020304" pitchFamily="18" charset="0"/>
                <a:ea typeface="Osaka" charset="-128"/>
              </a:defRPr>
            </a:lvl8pPr>
            <a:lvl9pPr marL="3886200" indent="-228600" eaLnBrk="0" fontAlgn="base" hangingPunct="0">
              <a:spcBef>
                <a:spcPct val="0"/>
              </a:spcBef>
              <a:spcAft>
                <a:spcPct val="0"/>
              </a:spcAft>
              <a:defRPr kumimoji="1" sz="2400">
                <a:solidFill>
                  <a:schemeClr val="tx1"/>
                </a:solidFill>
                <a:latin typeface="Times" panose="02020603050405020304" pitchFamily="18" charset="0"/>
                <a:ea typeface="Osaka" charset="-128"/>
              </a:defRPr>
            </a:lvl9pPr>
          </a:lstStyle>
          <a:p>
            <a:pPr eaLnBrk="1" hangingPunct="1"/>
            <a:fld id="{48617A4E-1AA9-4E87-932F-921102FDA1B9}" type="slidenum">
              <a:rPr lang="en-US" altLang="ja-JP" sz="1400">
                <a:latin typeface="ＭＳ Ｐゴシック" panose="020B0600070205080204" pitchFamily="50" charset="-128"/>
                <a:ea typeface="ＭＳ Ｐゴシック" panose="020B0600070205080204" pitchFamily="50" charset="-128"/>
              </a:rPr>
              <a:pPr eaLnBrk="1" hangingPunct="1"/>
              <a:t>1</a:t>
            </a:fld>
            <a:endParaRPr lang="en-US" altLang="ja-JP" sz="1400" dirty="0">
              <a:latin typeface="ＭＳ Ｐゴシック" panose="020B0600070205080204" pitchFamily="50" charset="-128"/>
              <a:ea typeface="ＭＳ Ｐゴシック" panose="020B0600070205080204" pitchFamily="50" charset="-128"/>
            </a:endParaRPr>
          </a:p>
        </p:txBody>
      </p:sp>
      <p:sp>
        <p:nvSpPr>
          <p:cNvPr id="3075" name="Rectangle 2"/>
          <p:cNvSpPr>
            <a:spLocks noGrp="1" noChangeArrowheads="1"/>
          </p:cNvSpPr>
          <p:nvPr>
            <p:ph type="ctrTitle" idx="4294967295"/>
          </p:nvPr>
        </p:nvSpPr>
        <p:spPr>
          <a:xfrm>
            <a:off x="200872" y="840570"/>
            <a:ext cx="8763000" cy="1143000"/>
          </a:xfrm>
        </p:spPr>
        <p:txBody>
          <a:bodyPr/>
          <a:lstStyle/>
          <a:p>
            <a:pPr algn="ctr"/>
            <a:r>
              <a:rPr lang="ja-JP" altLang="en-US" b="0"/>
              <a:t>コロナ時代の密を考慮した</a:t>
            </a:r>
            <a:br>
              <a:rPr lang="en-US" altLang="ja-JP" b="0" dirty="0"/>
            </a:br>
            <a:r>
              <a:rPr lang="ja-JP" altLang="en-US" b="0"/>
              <a:t>避難所ナビゲーションアプリの開発</a:t>
            </a:r>
            <a:endParaRPr lang="en-US" altLang="ja-JP" sz="2000" dirty="0"/>
          </a:p>
        </p:txBody>
      </p:sp>
      <p:sp>
        <p:nvSpPr>
          <p:cNvPr id="3076" name="Rectangle 3"/>
          <p:cNvSpPr>
            <a:spLocks noGrp="1" noChangeArrowheads="1"/>
          </p:cNvSpPr>
          <p:nvPr>
            <p:ph type="subTitle" idx="4294967295"/>
          </p:nvPr>
        </p:nvSpPr>
        <p:spPr>
          <a:xfrm>
            <a:off x="-1208487" y="2387732"/>
            <a:ext cx="8655756" cy="609600"/>
          </a:xfrm>
        </p:spPr>
        <p:txBody>
          <a:bodyPr/>
          <a:lstStyle/>
          <a:p>
            <a:pPr marL="0" indent="0" algn="ctr" eaLnBrk="1" hangingPunct="1">
              <a:buFont typeface="Wingdings" panose="05000000000000000000" pitchFamily="2" charset="2"/>
              <a:buNone/>
            </a:pPr>
            <a:r>
              <a:rPr lang="ja-JP" altLang="en-US" b="1"/>
              <a:t>中田</a:t>
            </a:r>
            <a:r>
              <a:rPr lang="en-US" altLang="ja-JP" b="1" dirty="0"/>
              <a:t> </a:t>
            </a:r>
            <a:r>
              <a:rPr lang="ja-JP" altLang="en-US" b="1"/>
              <a:t>大翔</a:t>
            </a:r>
            <a:endParaRPr lang="en-US" altLang="ja-JP" b="1" dirty="0"/>
          </a:p>
          <a:p>
            <a:pPr marL="0" indent="0" algn="ctr" eaLnBrk="1" hangingPunct="1">
              <a:buFont typeface="Wingdings" panose="05000000000000000000" pitchFamily="2" charset="2"/>
              <a:buNone/>
            </a:pPr>
            <a:r>
              <a:rPr lang="ja-JP" altLang="en-US" sz="2000"/>
              <a:t>兵庫県立姫路西高等学校</a:t>
            </a:r>
            <a:r>
              <a:rPr lang="en-US" altLang="ja-JP" sz="2000" dirty="0"/>
              <a:t> 2</a:t>
            </a:r>
            <a:r>
              <a:rPr lang="ja-JP" altLang="en-US" sz="2000"/>
              <a:t>年</a:t>
            </a:r>
            <a:r>
              <a:rPr lang="en-US" altLang="ja-JP" sz="2000" dirty="0"/>
              <a:t>,</a:t>
            </a:r>
          </a:p>
          <a:p>
            <a:pPr marL="0" indent="0" algn="ctr" eaLnBrk="1" hangingPunct="1">
              <a:buFont typeface="Wingdings" panose="05000000000000000000" pitchFamily="2" charset="2"/>
              <a:buNone/>
            </a:pPr>
            <a:r>
              <a:rPr lang="en-US" altLang="ja-JP" sz="2000" dirty="0"/>
              <a:t>JST</a:t>
            </a:r>
            <a:r>
              <a:rPr lang="ja-JP" altLang="en-US" sz="2000"/>
              <a:t>グローバスサイエンスキャンパス</a:t>
            </a:r>
            <a:r>
              <a:rPr lang="en-US" altLang="ja-JP" sz="2000" dirty="0"/>
              <a:t> </a:t>
            </a:r>
          </a:p>
          <a:p>
            <a:pPr marL="0" indent="0" algn="ctr" eaLnBrk="1" hangingPunct="1">
              <a:buFont typeface="Wingdings" panose="05000000000000000000" pitchFamily="2" charset="2"/>
              <a:buNone/>
            </a:pPr>
            <a:r>
              <a:rPr lang="en-US" altLang="ja-JP" sz="2000" dirty="0"/>
              <a:t>ROOT</a:t>
            </a:r>
            <a:r>
              <a:rPr lang="ja-JP" altLang="en-US" sz="2000"/>
              <a:t>プログラム（神戸大学）</a:t>
            </a:r>
            <a:endParaRPr lang="en-US" altLang="ja-JP" sz="2000" dirty="0"/>
          </a:p>
          <a:p>
            <a:pPr marL="0" indent="0" algn="ctr" eaLnBrk="1" hangingPunct="1">
              <a:buNone/>
            </a:pPr>
            <a:endParaRPr lang="en-US" altLang="ja-JP" dirty="0"/>
          </a:p>
          <a:p>
            <a:pPr marL="0" indent="0" algn="ctr" eaLnBrk="1" hangingPunct="1">
              <a:buNone/>
            </a:pPr>
            <a:endParaRPr lang="en-US" altLang="ja-JP" sz="800" dirty="0"/>
          </a:p>
          <a:p>
            <a:pPr marL="0" indent="0" algn="ctr" eaLnBrk="1" hangingPunct="1">
              <a:buNone/>
            </a:pPr>
            <a:r>
              <a:rPr lang="ja-JP" altLang="en-US" b="1"/>
              <a:t>室谷</a:t>
            </a:r>
            <a:r>
              <a:rPr lang="en-US" altLang="ja-JP" b="1" dirty="0"/>
              <a:t> </a:t>
            </a:r>
            <a:r>
              <a:rPr lang="ja-JP" altLang="en-US" b="1"/>
              <a:t>敏生</a:t>
            </a:r>
            <a:endParaRPr lang="en-US" altLang="ja-JP" b="1" dirty="0"/>
          </a:p>
          <a:p>
            <a:pPr marL="0" indent="0" algn="ctr" eaLnBrk="1" hangingPunct="1">
              <a:buNone/>
            </a:pPr>
            <a:r>
              <a:rPr lang="ja-JP" altLang="en-US" b="1"/>
              <a:t>中村</a:t>
            </a:r>
            <a:r>
              <a:rPr lang="en-US" altLang="ja-JP" b="1" dirty="0"/>
              <a:t> </a:t>
            </a:r>
            <a:r>
              <a:rPr lang="ja-JP" altLang="en-US" b="1"/>
              <a:t>匡秀</a:t>
            </a:r>
            <a:endParaRPr lang="en-US" altLang="ja-JP" b="1" dirty="0"/>
          </a:p>
          <a:p>
            <a:pPr marL="0" indent="0" algn="ctr" eaLnBrk="1" hangingPunct="1">
              <a:buNone/>
            </a:pPr>
            <a:endParaRPr lang="en-US" altLang="ja-JP" sz="100" b="1" dirty="0"/>
          </a:p>
          <a:p>
            <a:pPr marL="0" indent="0" algn="ctr" eaLnBrk="1" hangingPunct="1">
              <a:buNone/>
            </a:pPr>
            <a:r>
              <a:rPr lang="ja-JP" altLang="en-US" sz="2000"/>
              <a:t>　　　神戸大学大学院システム情報学研究科</a:t>
            </a:r>
          </a:p>
        </p:txBody>
      </p:sp>
      <p:pic>
        <p:nvPicPr>
          <p:cNvPr id="7" name="図 6">
            <a:extLst>
              <a:ext uri="{FF2B5EF4-FFF2-40B4-BE49-F238E27FC236}">
                <a16:creationId xmlns:a16="http://schemas.microsoft.com/office/drawing/2014/main" id="{D1BFE1A8-A726-1444-BC53-42DC9EB9107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24610" y="2044769"/>
            <a:ext cx="1611671" cy="1611671"/>
          </a:xfrm>
          <a:prstGeom prst="rect">
            <a:avLst/>
          </a:prstGeom>
        </p:spPr>
      </p:pic>
      <p:pic>
        <p:nvPicPr>
          <p:cNvPr id="9" name="図 8">
            <a:extLst>
              <a:ext uri="{FF2B5EF4-FFF2-40B4-BE49-F238E27FC236}">
                <a16:creationId xmlns:a16="http://schemas.microsoft.com/office/drawing/2014/main" id="{05C29EEF-CB5F-C54C-B04A-6BFD0880EF70}"/>
              </a:ext>
            </a:extLst>
          </p:cNvPr>
          <p:cNvPicPr>
            <a:picLocks noChangeAspect="1"/>
          </p:cNvPicPr>
          <p:nvPr/>
        </p:nvPicPr>
        <p:blipFill rotWithShape="1">
          <a:blip r:embed="rId6">
            <a:extLst>
              <a:ext uri="{28A0092B-C50C-407E-A947-70E740481C1C}">
                <a14:useLocalDpi xmlns:a14="http://schemas.microsoft.com/office/drawing/2010/main" val="0"/>
              </a:ext>
            </a:extLst>
          </a:blip>
          <a:srcRect l="25772" t="13810" r="35569" b="56515"/>
          <a:stretch/>
        </p:blipFill>
        <p:spPr>
          <a:xfrm>
            <a:off x="6830445" y="3740835"/>
            <a:ext cx="1341955" cy="1615385"/>
          </a:xfrm>
          <a:prstGeom prst="rect">
            <a:avLst/>
          </a:prstGeom>
        </p:spPr>
      </p:pic>
      <p:pic>
        <p:nvPicPr>
          <p:cNvPr id="11" name="図 10">
            <a:extLst>
              <a:ext uri="{FF2B5EF4-FFF2-40B4-BE49-F238E27FC236}">
                <a16:creationId xmlns:a16="http://schemas.microsoft.com/office/drawing/2014/main" id="{1FD147CE-FDCD-3046-BFD5-86B7159E4F5C}"/>
              </a:ext>
            </a:extLst>
          </p:cNvPr>
          <p:cNvPicPr>
            <a:picLocks noChangeAspect="1"/>
          </p:cNvPicPr>
          <p:nvPr/>
        </p:nvPicPr>
        <p:blipFill rotWithShape="1">
          <a:blip r:embed="rId7">
            <a:extLst>
              <a:ext uri="{28A0092B-C50C-407E-A947-70E740481C1C}">
                <a14:useLocalDpi xmlns:a14="http://schemas.microsoft.com/office/drawing/2010/main" val="0"/>
              </a:ext>
            </a:extLst>
          </a:blip>
          <a:srcRect l="7438" t="4154" r="2722" b="38533"/>
          <a:stretch/>
        </p:blipFill>
        <p:spPr>
          <a:xfrm>
            <a:off x="5269139" y="3740835"/>
            <a:ext cx="1510941" cy="1611671"/>
          </a:xfrm>
          <a:prstGeom prst="rect">
            <a:avLst/>
          </a:prstGeom>
        </p:spPr>
      </p:pic>
      <p:pic>
        <p:nvPicPr>
          <p:cNvPr id="6" name="オーディオ 5">
            <a:hlinkClick r:id="" action="ppaction://media"/>
            <a:extLst>
              <a:ext uri="{FF2B5EF4-FFF2-40B4-BE49-F238E27FC236}">
                <a16:creationId xmlns:a16="http://schemas.microsoft.com/office/drawing/2014/main" id="{3C4AED21-05DB-8F40-B66F-E0AF69412C69}"/>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8115300" y="58293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5403"/>
    </mc:Choice>
    <mc:Fallback>
      <p:transition spd="slow" advTm="1540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extLst>
    <p:ext uri="{3A86A75C-4F4B-4683-9AE1-C65F6400EC91}">
      <p14:laserTraceLst xmlns:p14="http://schemas.microsoft.com/office/powerpoint/2010/main">
        <p14:tracePtLst>
          <p14:tracePt t="616" x="957263" y="26988"/>
          <p14:tracePt t="621" x="957263" y="41275"/>
          <p14:tracePt t="627" x="957263" y="53975"/>
          <p14:tracePt t="636" x="957263" y="82550"/>
          <p14:tracePt t="643" x="957263" y="109538"/>
          <p14:tracePt t="651" x="957263" y="122238"/>
          <p14:tracePt t="659" x="957263" y="150813"/>
          <p14:tracePt t="667" x="969963" y="177800"/>
          <p14:tracePt t="676" x="969963" y="190500"/>
          <p14:tracePt t="684" x="969963" y="231775"/>
          <p14:tracePt t="692" x="969963" y="260350"/>
          <p14:tracePt t="700" x="969963" y="300038"/>
          <p14:tracePt t="708" x="984250" y="328613"/>
          <p14:tracePt t="716" x="984250" y="368300"/>
          <p14:tracePt t="725" x="998538" y="382588"/>
          <p14:tracePt t="732" x="998538" y="423863"/>
          <p14:tracePt t="741" x="998538" y="450850"/>
          <p14:tracePt t="749" x="1011238" y="477838"/>
          <p14:tracePt t="757" x="1011238" y="492125"/>
          <p14:tracePt t="765" x="1025525" y="504825"/>
          <p14:tracePt t="773" x="1025525" y="519113"/>
          <p14:tracePt t="790" x="1038225" y="533400"/>
          <p14:tracePt t="904" x="1038225" y="519113"/>
        </p14:tracePtLst>
      </p14:laserTraceLst>
    </p:ext>
  </p:extLs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B4DD2DA-9237-B34B-8D0C-F6168664B90D}"/>
              </a:ext>
            </a:extLst>
          </p:cNvPr>
          <p:cNvSpPr>
            <a:spLocks noGrp="1"/>
          </p:cNvSpPr>
          <p:nvPr>
            <p:ph type="title"/>
          </p:nvPr>
        </p:nvSpPr>
        <p:spPr/>
        <p:txBody>
          <a:bodyPr/>
          <a:lstStyle/>
          <a:p>
            <a:r>
              <a:rPr kumimoji="1" lang="ja-JP" altLang="en-US"/>
              <a:t>考察</a:t>
            </a:r>
          </a:p>
        </p:txBody>
      </p:sp>
      <p:sp>
        <p:nvSpPr>
          <p:cNvPr id="3" name="コンテンツ プレースホルダー 2">
            <a:extLst>
              <a:ext uri="{FF2B5EF4-FFF2-40B4-BE49-F238E27FC236}">
                <a16:creationId xmlns:a16="http://schemas.microsoft.com/office/drawing/2014/main" id="{D417F680-B191-E14B-8089-7B76F1EBFC2C}"/>
              </a:ext>
            </a:extLst>
          </p:cNvPr>
          <p:cNvSpPr>
            <a:spLocks noGrp="1"/>
          </p:cNvSpPr>
          <p:nvPr>
            <p:ph idx="1"/>
          </p:nvPr>
        </p:nvSpPr>
        <p:spPr/>
        <p:txBody>
          <a:bodyPr/>
          <a:lstStyle/>
          <a:p>
            <a:r>
              <a:rPr lang="en-US" altLang="ja-JP" dirty="0"/>
              <a:t>Shelter Navi</a:t>
            </a:r>
            <a:r>
              <a:rPr lang="ja-JP" altLang="en-US"/>
              <a:t>の効果・メリット</a:t>
            </a:r>
            <a:endParaRPr lang="en-US" altLang="ja-JP" dirty="0"/>
          </a:p>
          <a:p>
            <a:pPr lvl="1"/>
            <a:r>
              <a:rPr lang="ja-JP" altLang="en-US"/>
              <a:t>住民が収容人数に余裕のある避難所を自力で見つけることができる</a:t>
            </a:r>
            <a:endParaRPr lang="en-US" altLang="ja-JP" dirty="0"/>
          </a:p>
          <a:p>
            <a:pPr lvl="1"/>
            <a:r>
              <a:rPr lang="ja-JP" altLang="en-US"/>
              <a:t>システムによって避難所の混雑状況が自動で算出される</a:t>
            </a:r>
            <a:endParaRPr lang="en-US" altLang="ja-JP" dirty="0"/>
          </a:p>
          <a:p>
            <a:pPr lvl="1"/>
            <a:r>
              <a:rPr lang="ja-JP" altLang="en-US"/>
              <a:t>自治体職員がリアルタイムで全ての避難所の状態を確認できる</a:t>
            </a:r>
            <a:endParaRPr lang="en-US" altLang="ja-JP" dirty="0"/>
          </a:p>
          <a:p>
            <a:r>
              <a:rPr lang="en-US" altLang="ja-JP" dirty="0"/>
              <a:t>Shelter Navi</a:t>
            </a:r>
            <a:r>
              <a:rPr lang="ja-JP" altLang="en-US"/>
              <a:t>の限界</a:t>
            </a:r>
            <a:endParaRPr lang="en-US" altLang="ja-JP" dirty="0"/>
          </a:p>
          <a:p>
            <a:pPr lvl="1"/>
            <a:r>
              <a:rPr lang="ja-JP" altLang="en-US"/>
              <a:t>詳細なデータの管理が必要</a:t>
            </a:r>
            <a:r>
              <a:rPr lang="en-US" altLang="ja-JP" dirty="0"/>
              <a:t> (</a:t>
            </a:r>
            <a:r>
              <a:rPr lang="ja-JP" altLang="en-US"/>
              <a:t>マスタ情報</a:t>
            </a:r>
            <a:r>
              <a:rPr lang="en-US" altLang="ja-JP" dirty="0"/>
              <a:t>, </a:t>
            </a:r>
            <a:r>
              <a:rPr lang="ja-JP" altLang="en-US"/>
              <a:t>収容可能人数</a:t>
            </a:r>
            <a:r>
              <a:rPr lang="en-US" altLang="ja-JP" dirty="0"/>
              <a:t>, </a:t>
            </a:r>
            <a:r>
              <a:rPr lang="ja-JP" altLang="en-US"/>
              <a:t>開設状況</a:t>
            </a:r>
            <a:r>
              <a:rPr lang="en-US" altLang="ja-JP" dirty="0"/>
              <a:t>)</a:t>
            </a:r>
          </a:p>
          <a:p>
            <a:pPr lvl="1"/>
            <a:r>
              <a:rPr lang="ja-JP" altLang="en-US"/>
              <a:t>スマートフォンなどの操作に慣れていない人には馴染みづらい</a:t>
            </a:r>
            <a:endParaRPr lang="en-US" altLang="ja-JP" dirty="0"/>
          </a:p>
          <a:p>
            <a:pPr lvl="1"/>
            <a:r>
              <a:rPr lang="ja-JP" altLang="en-US"/>
              <a:t>通信をモバイル通信網に依存している</a:t>
            </a:r>
            <a:endParaRPr lang="en-US" altLang="ja-JP" dirty="0"/>
          </a:p>
          <a:p>
            <a:pPr lvl="1"/>
            <a:endParaRPr lang="en-US" altLang="ja-JP" dirty="0"/>
          </a:p>
          <a:p>
            <a:r>
              <a:rPr lang="ja-JP" altLang="en-US"/>
              <a:t>今後の展望</a:t>
            </a:r>
            <a:endParaRPr lang="en-US" altLang="ja-JP" dirty="0"/>
          </a:p>
          <a:p>
            <a:pPr lvl="1"/>
            <a:r>
              <a:rPr lang="ja-JP" altLang="en-US"/>
              <a:t>ユーザーの私的な避難所の管理</a:t>
            </a:r>
            <a:r>
              <a:rPr lang="en-US" altLang="ja-JP" dirty="0"/>
              <a:t> (</a:t>
            </a:r>
            <a:r>
              <a:rPr lang="ja-JP" altLang="en-US"/>
              <a:t>親戚・友人の家など</a:t>
            </a:r>
            <a:r>
              <a:rPr lang="en-US" altLang="ja-JP" dirty="0"/>
              <a:t>)</a:t>
            </a:r>
          </a:p>
          <a:p>
            <a:pPr lvl="1"/>
            <a:r>
              <a:rPr lang="ja-JP" altLang="en-US"/>
              <a:t>自治体</a:t>
            </a:r>
            <a:r>
              <a:rPr lang="en-US" altLang="ja-JP" dirty="0"/>
              <a:t>/</a:t>
            </a:r>
            <a:r>
              <a:rPr lang="ja-JP" altLang="en-US"/>
              <a:t>気象庁の防災情報の表示</a:t>
            </a:r>
            <a:endParaRPr lang="en-US" altLang="ja-JP" dirty="0"/>
          </a:p>
          <a:p>
            <a:pPr lvl="1"/>
            <a:r>
              <a:rPr lang="ja-JP" altLang="en-US"/>
              <a:t>実用化に向けた有効性評価</a:t>
            </a:r>
            <a:endParaRPr lang="en-US" altLang="ja-JP" dirty="0"/>
          </a:p>
          <a:p>
            <a:pPr lvl="2"/>
            <a:r>
              <a:rPr lang="ja-JP" altLang="en-US"/>
              <a:t>自治体の協力が必須</a:t>
            </a:r>
            <a:endParaRPr lang="en-US" altLang="ja-JP" dirty="0"/>
          </a:p>
        </p:txBody>
      </p:sp>
      <p:sp>
        <p:nvSpPr>
          <p:cNvPr id="4" name="スライド番号プレースホルダー 3">
            <a:extLst>
              <a:ext uri="{FF2B5EF4-FFF2-40B4-BE49-F238E27FC236}">
                <a16:creationId xmlns:a16="http://schemas.microsoft.com/office/drawing/2014/main" id="{EFA771EC-2FD8-5045-8EE5-BB01D2D89258}"/>
              </a:ext>
            </a:extLst>
          </p:cNvPr>
          <p:cNvSpPr>
            <a:spLocks noGrp="1"/>
          </p:cNvSpPr>
          <p:nvPr>
            <p:ph type="sldNum" sz="quarter" idx="11"/>
          </p:nvPr>
        </p:nvSpPr>
        <p:spPr/>
        <p:txBody>
          <a:bodyPr/>
          <a:lstStyle/>
          <a:p>
            <a:fld id="{540B1702-1328-441D-B737-C2B94A2E6AF5}" type="slidenum">
              <a:rPr lang="en-US" altLang="ja-JP" smtClean="0"/>
              <a:pPr/>
              <a:t>10</a:t>
            </a:fld>
            <a:endParaRPr lang="en-US" altLang="ja-JP"/>
          </a:p>
        </p:txBody>
      </p:sp>
      <p:pic>
        <p:nvPicPr>
          <p:cNvPr id="7" name="図 6">
            <a:extLst>
              <a:ext uri="{FF2B5EF4-FFF2-40B4-BE49-F238E27FC236}">
                <a16:creationId xmlns:a16="http://schemas.microsoft.com/office/drawing/2014/main" id="{9E0CECC3-177B-5943-8C9E-DD744015F425}"/>
              </a:ext>
            </a:extLst>
          </p:cNvPr>
          <p:cNvPicPr>
            <a:picLocks noChangeAspect="1"/>
          </p:cNvPicPr>
          <p:nvPr/>
        </p:nvPicPr>
        <p:blipFill>
          <a:blip r:embed="rId5"/>
          <a:stretch>
            <a:fillRect/>
          </a:stretch>
        </p:blipFill>
        <p:spPr>
          <a:xfrm>
            <a:off x="7102643" y="4235326"/>
            <a:ext cx="2020013" cy="1593974"/>
          </a:xfrm>
          <a:prstGeom prst="rect">
            <a:avLst/>
          </a:prstGeom>
        </p:spPr>
      </p:pic>
      <p:pic>
        <p:nvPicPr>
          <p:cNvPr id="5" name="オーディオ 4">
            <a:hlinkClick r:id="" action="ppaction://media"/>
            <a:extLst>
              <a:ext uri="{FF2B5EF4-FFF2-40B4-BE49-F238E27FC236}">
                <a16:creationId xmlns:a16="http://schemas.microsoft.com/office/drawing/2014/main" id="{5B2EFEB4-4206-7A40-8DB7-9C7A81206C7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15300" y="5829300"/>
            <a:ext cx="812800" cy="812800"/>
          </a:xfrm>
          <a:prstGeom prst="rect">
            <a:avLst/>
          </a:prstGeom>
        </p:spPr>
      </p:pic>
    </p:spTree>
    <p:extLst>
      <p:ext uri="{BB962C8B-B14F-4D97-AF65-F5344CB8AC3E}">
        <p14:creationId xmlns:p14="http://schemas.microsoft.com/office/powerpoint/2010/main" val="1074442960"/>
      </p:ext>
    </p:extLst>
  </p:cSld>
  <p:clrMapOvr>
    <a:masterClrMapping/>
  </p:clrMapOvr>
  <mc:AlternateContent xmlns:mc="http://schemas.openxmlformats.org/markup-compatibility/2006">
    <mc:Choice xmlns:p14="http://schemas.microsoft.com/office/powerpoint/2010/main" Requires="p14">
      <p:transition spd="slow" p14:dur="2000" advTm="76888"/>
    </mc:Choice>
    <mc:Fallback>
      <p:transition spd="slow" advTm="7688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extLst>
    <p:ext uri="{3A86A75C-4F4B-4683-9AE1-C65F6400EC91}">
      <p14:laserTraceLst xmlns:p14="http://schemas.microsoft.com/office/powerpoint/2010/main">
        <p14:tracePtLst>
          <p14:tracePt t="159" x="3895725" y="1789113"/>
          <p14:tracePt t="178" x="3759200" y="1679575"/>
          <p14:tracePt t="179" x="3471863" y="1474788"/>
          <p14:tracePt t="184" x="3348038" y="1379538"/>
          <p14:tracePt t="190" x="3279775" y="1338263"/>
          <p14:tracePt t="197" x="3170238" y="1243013"/>
          <p14:tracePt t="205" x="3074988" y="1160463"/>
          <p14:tracePt t="214" x="3006725" y="1092200"/>
          <p14:tracePt t="222" x="2938463" y="1038225"/>
          <p14:tracePt t="230" x="2911475" y="1011238"/>
          <p14:tracePt t="238" x="2870200" y="969963"/>
          <p14:tracePt t="247" x="2828925" y="942975"/>
          <p14:tracePt t="255" x="2801938" y="928688"/>
          <p14:tracePt t="443" x="2787650" y="915988"/>
          <p14:tracePt t="451" x="2733675" y="860425"/>
          <p14:tracePt t="459" x="2638425" y="792163"/>
          <p14:tracePt t="466" x="2570163" y="738188"/>
          <p14:tracePt t="474" x="2487613" y="669925"/>
          <p14:tracePt t="482" x="2336800" y="573088"/>
          <p14:tracePt t="491" x="2173288" y="477838"/>
          <p14:tracePt t="499" x="2009775" y="382588"/>
          <p14:tracePt t="507" x="1941513" y="341313"/>
          <p14:tracePt t="515" x="1804988" y="287338"/>
          <p14:tracePt t="523" x="1681163" y="231775"/>
          <p14:tracePt t="532" x="1585913" y="190500"/>
          <p14:tracePt t="540" x="1503363" y="150813"/>
          <p14:tracePt t="548" x="1462088" y="136525"/>
          <p14:tracePt t="556" x="1408113" y="122238"/>
          <p14:tracePt t="564" x="1352550" y="95250"/>
          <p14:tracePt t="573" x="1312863" y="82550"/>
          <p14:tracePt t="580" x="1271588" y="82550"/>
          <p14:tracePt t="589" x="1243013" y="68263"/>
          <p14:tracePt t="597" x="1230313" y="68263"/>
          <p14:tracePt t="605" x="1203325" y="53975"/>
          <p14:tracePt t="613" x="1189038" y="53975"/>
          <p14:tracePt t="622" x="1174750" y="53975"/>
          <p14:tracePt t="629" x="1162050" y="53975"/>
          <p14:tracePt t="687" x="1162050" y="68263"/>
          <p14:tracePt t="695" x="1162050" y="82550"/>
          <p14:tracePt t="705" x="1189038" y="109538"/>
          <p14:tracePt t="711" x="1216025" y="163513"/>
          <p14:tracePt t="719" x="1243013" y="204788"/>
          <p14:tracePt t="727" x="1284288" y="273050"/>
          <p14:tracePt t="735" x="1325563" y="341313"/>
          <p14:tracePt t="743" x="1366838" y="396875"/>
          <p14:tracePt t="751" x="1393825" y="450850"/>
          <p14:tracePt t="759" x="1408113" y="477838"/>
          <p14:tracePt t="767" x="1449388" y="519113"/>
          <p14:tracePt t="776" x="1476375" y="560388"/>
          <p14:tracePt t="784" x="1503363" y="587375"/>
          <p14:tracePt t="792" x="1517650" y="614363"/>
          <p14:tracePt t="801" x="1544638" y="655638"/>
          <p14:tracePt t="809" x="1571625" y="669925"/>
          <p14:tracePt t="816" x="1585913" y="682625"/>
          <p14:tracePt t="825" x="1627188" y="709613"/>
          <p14:tracePt t="833" x="1654175" y="738188"/>
          <p14:tracePt t="841" x="1666875" y="738188"/>
          <p14:tracePt t="849" x="1695450" y="765175"/>
          <p14:tracePt t="857" x="1722438" y="792163"/>
          <p14:tracePt t="865" x="1749425" y="806450"/>
          <p14:tracePt t="873" x="1776413" y="819150"/>
          <p14:tracePt t="881" x="1790700" y="833438"/>
          <p14:tracePt t="889" x="1817688" y="860425"/>
          <p14:tracePt t="897" x="1831975" y="860425"/>
          <p14:tracePt t="906" x="1844675" y="860425"/>
          <p14:tracePt t="914" x="1858963" y="874713"/>
          <p14:tracePt t="939" x="1873250" y="874713"/>
          <p14:tracePt t="1565" x="1858963" y="874713"/>
          <p14:tracePt t="1599" x="1844675" y="874713"/>
          <p14:tracePt t="5376" x="1844675" y="887413"/>
          <p14:tracePt t="5385" x="1844675" y="901700"/>
          <p14:tracePt t="5392" x="1831975" y="915988"/>
          <p14:tracePt t="5399" x="1817688" y="928688"/>
          <p14:tracePt t="5406" x="1817688" y="942975"/>
          <p14:tracePt t="5415" x="1804988" y="942975"/>
          <p14:tracePt t="5423" x="1804988" y="955675"/>
          <p14:tracePt t="5449" x="1790700" y="955675"/>
          <p14:tracePt t="5456" x="1790700" y="969963"/>
          <p14:tracePt t="5506" x="1776413" y="969963"/>
          <p14:tracePt t="5538" x="1763713" y="969963"/>
          <p14:tracePt t="6238" x="1749425" y="969963"/>
          <p14:tracePt t="6246" x="1735138" y="969963"/>
          <p14:tracePt t="6253" x="1708150" y="969963"/>
          <p14:tracePt t="6263" x="1695450" y="969963"/>
          <p14:tracePt t="6270" x="1666875" y="996950"/>
          <p14:tracePt t="6279" x="1639888" y="1011238"/>
          <p14:tracePt t="6286" x="1612900" y="1023938"/>
          <p14:tracePt t="6295" x="1571625" y="1038225"/>
          <p14:tracePt t="6302" x="1530350" y="1065213"/>
          <p14:tracePt t="6312" x="1489075" y="1092200"/>
          <p14:tracePt t="6319" x="1449388" y="1120775"/>
          <p14:tracePt t="6327" x="1408113" y="1147763"/>
          <p14:tracePt t="6335" x="1366838" y="1174750"/>
          <p14:tracePt t="6343" x="1339850" y="1189038"/>
          <p14:tracePt t="6351" x="1312863" y="1216025"/>
          <p14:tracePt t="6359" x="1271588" y="1243013"/>
          <p14:tracePt t="6368" x="1243013" y="1270000"/>
          <p14:tracePt t="6375" x="1216025" y="1284288"/>
          <p14:tracePt t="6384" x="1203325" y="1298575"/>
          <p14:tracePt t="6392" x="1174750" y="1325563"/>
          <p14:tracePt t="6400" x="1162050" y="1338263"/>
          <p14:tracePt t="6408" x="1147763" y="1352550"/>
          <p14:tracePt t="6416" x="1135063" y="1352550"/>
          <p14:tracePt t="6424" x="1120775" y="1366838"/>
          <p14:tracePt t="6433" x="1106488" y="1379538"/>
          <p14:tracePt t="6441" x="1093788" y="1393825"/>
          <p14:tracePt t="6449" x="1079500" y="1393825"/>
          <p14:tracePt t="6457" x="1079500" y="1406525"/>
          <p14:tracePt t="6465" x="1066800" y="1420813"/>
          <p14:tracePt t="6473" x="1052513" y="1435100"/>
          <p14:tracePt t="6481" x="1052513" y="1447800"/>
          <p14:tracePt t="6489" x="1038225" y="1447800"/>
          <p14:tracePt t="6497" x="1025525" y="1462088"/>
          <p14:tracePt t="6505" x="1025525" y="1474788"/>
          <p14:tracePt t="6514" x="1011238" y="1489075"/>
          <p14:tracePt t="6522" x="1011238" y="1516063"/>
          <p14:tracePt t="6987" x="998538" y="1516063"/>
          <p14:tracePt t="6996" x="969963" y="1530350"/>
          <p14:tracePt t="7003" x="957263" y="1543050"/>
          <p14:tracePt t="7010" x="928688" y="1557338"/>
          <p14:tracePt t="7019" x="915988" y="1571625"/>
          <p14:tracePt t="7027" x="901700" y="1571625"/>
          <p14:tracePt t="7035" x="889000" y="1584325"/>
          <p14:tracePt t="7043" x="860425" y="1598613"/>
          <p14:tracePt t="7051" x="833438" y="1611313"/>
          <p14:tracePt t="7059" x="820738" y="1611313"/>
          <p14:tracePt t="7067" x="806450" y="1611313"/>
          <p14:tracePt t="7076" x="779463" y="1625600"/>
          <p14:tracePt t="7084" x="765175" y="1625600"/>
          <p14:tracePt t="7093" x="738188" y="1625600"/>
          <p14:tracePt t="7101" x="723900" y="1625600"/>
          <p14:tracePt t="7118" x="711200" y="1625600"/>
          <p14:tracePt t="7126" x="696913" y="1625600"/>
          <p14:tracePt t="7133" x="682625" y="1625600"/>
          <p14:tracePt t="7142" x="669925" y="1611313"/>
          <p14:tracePt t="7158" x="655638" y="1598613"/>
          <p14:tracePt t="7183" x="642938" y="1584325"/>
          <p14:tracePt t="7199" x="628650" y="1571625"/>
          <p14:tracePt t="7606" x="642938" y="1571625"/>
          <p14:tracePt t="7613" x="669925" y="1571625"/>
          <p14:tracePt t="7622" x="696913" y="1571625"/>
          <p14:tracePt t="7629" x="711200" y="1571625"/>
          <p14:tracePt t="7637" x="738188" y="1584325"/>
          <p14:tracePt t="7645" x="765175" y="1598613"/>
          <p14:tracePt t="7654" x="792163" y="1611313"/>
          <p14:tracePt t="7662" x="820738" y="1625600"/>
          <p14:tracePt t="7670" x="833438" y="1652588"/>
          <p14:tracePt t="7679" x="860425" y="1652588"/>
          <p14:tracePt t="7686" x="874713" y="1666875"/>
          <p14:tracePt t="7695" x="889000" y="1679575"/>
          <p14:tracePt t="7702" x="901700" y="1693863"/>
          <p14:tracePt t="7710" x="915988" y="1708150"/>
          <p14:tracePt t="7719" x="928688" y="1720850"/>
          <p14:tracePt t="7735" x="942975" y="1735138"/>
          <p14:tracePt t="7751" x="957263" y="1749425"/>
          <p14:tracePt t="7767" x="969963" y="1762125"/>
          <p14:tracePt t="7792" x="984250" y="1762125"/>
          <p14:tracePt t="7801" x="984250" y="1776413"/>
          <p14:tracePt t="7825" x="998538" y="1776413"/>
          <p14:tracePt t="7980" x="1011238" y="1776413"/>
          <p14:tracePt t="7988" x="1025525" y="1776413"/>
          <p14:tracePt t="7996" x="1038225" y="1776413"/>
          <p14:tracePt t="8004" x="1066800" y="1776413"/>
          <p14:tracePt t="8012" x="1120775" y="1789113"/>
          <p14:tracePt t="8020" x="1174750" y="1789113"/>
          <p14:tracePt t="8030" x="1243013" y="1803400"/>
          <p14:tracePt t="8036" x="1352550" y="1803400"/>
          <p14:tracePt t="8046" x="1420813" y="1803400"/>
          <p14:tracePt t="8052" x="1503363" y="1817688"/>
          <p14:tracePt t="8060" x="1612900" y="1817688"/>
          <p14:tracePt t="8069" x="1708150" y="1817688"/>
          <p14:tracePt t="8077" x="1804988" y="1817688"/>
          <p14:tracePt t="8086" x="1873250" y="1817688"/>
          <p14:tracePt t="8093" x="1954213" y="1817688"/>
          <p14:tracePt t="8102" x="2022475" y="1817688"/>
          <p14:tracePt t="8109" x="2049463" y="1817688"/>
          <p14:tracePt t="8118" x="2105025" y="1817688"/>
          <p14:tracePt t="8126" x="2146300" y="1817688"/>
          <p14:tracePt t="8134" x="2187575" y="1817688"/>
          <p14:tracePt t="8142" x="2200275" y="1817688"/>
          <p14:tracePt t="8150" x="2214563" y="1817688"/>
          <p14:tracePt t="8159" x="2227263" y="1817688"/>
          <p14:tracePt t="8166" x="2241550" y="1817688"/>
          <p14:tracePt t="8249" x="2227263" y="1817688"/>
          <p14:tracePt t="8257" x="2214563" y="1817688"/>
          <p14:tracePt t="8273" x="2200275" y="1817688"/>
          <p14:tracePt t="8280" x="2187575" y="1817688"/>
          <p14:tracePt t="8289" x="2159000" y="1817688"/>
          <p14:tracePt t="8297" x="2146300" y="1817688"/>
          <p14:tracePt t="8305" x="2132013" y="1817688"/>
          <p14:tracePt t="8313" x="2105025" y="1817688"/>
          <p14:tracePt t="8322" x="2078038" y="1817688"/>
          <p14:tracePt t="8329" x="2063750" y="1830388"/>
          <p14:tracePt t="8337" x="2036763" y="1830388"/>
          <p14:tracePt t="8346" x="2009775" y="1844675"/>
          <p14:tracePt t="8354" x="1981200" y="1844675"/>
          <p14:tracePt t="8362" x="1968500" y="1857375"/>
          <p14:tracePt t="8370" x="1941513" y="1857375"/>
          <p14:tracePt t="8379" x="1912938" y="1871663"/>
          <p14:tracePt t="8386" x="1900238" y="1871663"/>
          <p14:tracePt t="8396" x="1885950" y="1871663"/>
          <p14:tracePt t="8403" x="1873250" y="1885950"/>
          <p14:tracePt t="8412" x="1858963" y="1885950"/>
          <p14:tracePt t="8419" x="1844675" y="1885950"/>
          <p14:tracePt t="8518" x="1858963" y="1885950"/>
          <p14:tracePt t="8525" x="1873250" y="1885950"/>
          <p14:tracePt t="8532" x="1885950" y="1885950"/>
          <p14:tracePt t="8541" x="1912938" y="1885950"/>
          <p14:tracePt t="8549" x="1941513" y="1885950"/>
          <p14:tracePt t="8557" x="1968500" y="1885950"/>
          <p14:tracePt t="8565" x="2022475" y="1885950"/>
          <p14:tracePt t="8574" x="2063750" y="1885950"/>
          <p14:tracePt t="8581" x="2146300" y="1871663"/>
          <p14:tracePt t="8590" x="2214563" y="1871663"/>
          <p14:tracePt t="8597" x="2295525" y="1857375"/>
          <p14:tracePt t="8607" x="2365375" y="1844675"/>
          <p14:tracePt t="8614" x="2446338" y="1830388"/>
          <p14:tracePt t="8622" x="2541588" y="1803400"/>
          <p14:tracePt t="8630" x="2638425" y="1789113"/>
          <p14:tracePt t="8639" x="2733675" y="1762125"/>
          <p14:tracePt t="8647" x="2828925" y="1749425"/>
          <p14:tracePt t="8655" x="2925763" y="1735138"/>
          <p14:tracePt t="8941" x="2938463" y="1735138"/>
          <p14:tracePt t="8948" x="2965450" y="1735138"/>
          <p14:tracePt t="8957" x="3006725" y="1749425"/>
          <p14:tracePt t="8964" x="3048000" y="1762125"/>
          <p14:tracePt t="8972" x="3074988" y="1762125"/>
          <p14:tracePt t="8980" x="3130550" y="1776413"/>
          <p14:tracePt t="8989" x="3198813" y="1803400"/>
          <p14:tracePt t="8996" x="3279775" y="1817688"/>
          <p14:tracePt t="9005" x="3348038" y="1844675"/>
          <p14:tracePt t="9013" x="3376613" y="1844675"/>
          <p14:tracePt t="9022" x="3416300" y="1857375"/>
          <p14:tracePt t="9029" x="3457575" y="1871663"/>
          <p14:tracePt t="9037" x="3471863" y="1871663"/>
          <p14:tracePt t="9046" x="3498850" y="1871663"/>
          <p14:tracePt t="9054" x="3513138" y="1885950"/>
          <p14:tracePt t="9070" x="3525838" y="1885950"/>
          <p14:tracePt t="9112" x="3540125" y="1885950"/>
          <p14:tracePt t="9130" x="3540125" y="1898650"/>
          <p14:tracePt t="9177" x="3525838" y="1898650"/>
          <p14:tracePt t="9184" x="3513138" y="1898650"/>
          <p14:tracePt t="9193" x="3498850" y="1898650"/>
          <p14:tracePt t="9200" x="3486150" y="1898650"/>
          <p14:tracePt t="9209" x="3457575" y="1898650"/>
          <p14:tracePt t="9217" x="3444875" y="1898650"/>
          <p14:tracePt t="9225" x="3416300" y="1898650"/>
          <p14:tracePt t="9233" x="3389313" y="1898650"/>
          <p14:tracePt t="9241" x="3376613" y="1898650"/>
          <p14:tracePt t="9249" x="3348038" y="1898650"/>
          <p14:tracePt t="9257" x="3335338" y="1898650"/>
          <p14:tracePt t="9265" x="3321050" y="1898650"/>
          <p14:tracePt t="9282" x="3308350" y="1898650"/>
          <p14:tracePt t="9315" x="3308350" y="1885950"/>
          <p14:tracePt t="10064" x="3321050" y="1885950"/>
          <p14:tracePt t="10071" x="3362325" y="1871663"/>
          <p14:tracePt t="10079" x="3403600" y="1871663"/>
          <p14:tracePt t="10088" x="3444875" y="1857375"/>
          <p14:tracePt t="10096" x="3498850" y="1844675"/>
          <p14:tracePt t="10103" x="3581400" y="1830388"/>
          <p14:tracePt t="10113" x="3676650" y="1817688"/>
          <p14:tracePt t="10120" x="3759200" y="1803400"/>
          <p14:tracePt t="10129" x="3854450" y="1803400"/>
          <p14:tracePt t="10136" x="3949700" y="1803400"/>
          <p14:tracePt t="10146" x="4046538" y="1803400"/>
          <p14:tracePt t="10153" x="4183063" y="1803400"/>
          <p14:tracePt t="10162" x="4305300" y="1803400"/>
          <p14:tracePt t="10168" x="4414838" y="1817688"/>
          <p14:tracePt t="10178" x="4483100" y="1830388"/>
          <p14:tracePt t="10185" x="4578350" y="1844675"/>
          <p14:tracePt t="10195" x="4687888" y="1857375"/>
          <p14:tracePt t="10201" x="4729163" y="1857375"/>
          <p14:tracePt t="10210" x="4783138" y="1871663"/>
          <p14:tracePt t="10218" x="4824413" y="1885950"/>
          <p14:tracePt t="10226" x="4865688" y="1898650"/>
          <p14:tracePt t="10234" x="4892675" y="1898650"/>
          <p14:tracePt t="10242" x="4906963" y="1898650"/>
          <p14:tracePt t="10250" x="4906963" y="1912938"/>
          <p14:tracePt t="10267" x="4921250" y="1912938"/>
          <p14:tracePt t="10333" x="4921250" y="1925638"/>
          <p14:tracePt t="11098" x="4933950" y="1925638"/>
          <p14:tracePt t="11106" x="4960938" y="1925638"/>
          <p14:tracePt t="11113" x="4989513" y="1925638"/>
          <p14:tracePt t="11122" x="5016500" y="1925638"/>
          <p14:tracePt t="11130" x="5057775" y="1912938"/>
          <p14:tracePt t="11137" x="5070475" y="1912938"/>
          <p14:tracePt t="11147" x="5097463" y="1912938"/>
          <p14:tracePt t="11154" x="5126038" y="1912938"/>
          <p14:tracePt t="11162" x="5153025" y="1898650"/>
          <p14:tracePt t="11170" x="5167313" y="1898650"/>
          <p14:tracePt t="11180" x="5180013" y="1898650"/>
          <p14:tracePt t="11186" x="5194300" y="1898650"/>
          <p14:tracePt t="11195" x="5207000" y="1898650"/>
          <p14:tracePt t="11203" x="5221288" y="1898650"/>
          <p14:tracePt t="11211" x="5235575" y="1885950"/>
          <p14:tracePt t="11219" x="5262563" y="1885950"/>
          <p14:tracePt t="11228" x="5289550" y="1885950"/>
          <p14:tracePt t="11235" x="5330825" y="1871663"/>
          <p14:tracePt t="11244" x="5343525" y="1871663"/>
          <p14:tracePt t="11251" x="5372100" y="1857375"/>
          <p14:tracePt t="11260" x="5413375" y="1857375"/>
          <p14:tracePt t="11267" x="5440363" y="1844675"/>
          <p14:tracePt t="11276" x="5453063" y="1830388"/>
          <p14:tracePt t="11284" x="5467350" y="1830388"/>
          <p14:tracePt t="11301" x="5481638" y="1830388"/>
          <p14:tracePt t="11325" x="5494338" y="1830388"/>
          <p14:tracePt t="11464" x="5508625" y="1830388"/>
          <p14:tracePt t="11472" x="5521325" y="1830388"/>
          <p14:tracePt t="11479" x="5549900" y="1830388"/>
          <p14:tracePt t="11488" x="5562600" y="1844675"/>
          <p14:tracePt t="11495" x="5603875" y="1844675"/>
          <p14:tracePt t="11505" x="5657850" y="1857375"/>
          <p14:tracePt t="11512" x="5713413" y="1857375"/>
          <p14:tracePt t="11520" x="5767388" y="1871663"/>
          <p14:tracePt t="11528" x="5822950" y="1871663"/>
          <p14:tracePt t="11536" x="5849938" y="1885950"/>
          <p14:tracePt t="11544" x="5903913" y="1885950"/>
          <p14:tracePt t="11553" x="5945188" y="1898650"/>
          <p14:tracePt t="11561" x="5986463" y="1898650"/>
          <p14:tracePt t="11569" x="6000750" y="1898650"/>
          <p14:tracePt t="11577" x="6027738" y="1912938"/>
          <p14:tracePt t="11585" x="6042025" y="1912938"/>
          <p14:tracePt t="11594" x="6054725" y="1925638"/>
          <p14:tracePt t="11602" x="6069013" y="1925638"/>
          <p14:tracePt t="11618" x="6069013" y="1939925"/>
          <p14:tracePt t="11668" x="6042025" y="1939925"/>
          <p14:tracePt t="11675" x="6013450" y="1939925"/>
          <p14:tracePt t="11683" x="5973763" y="1939925"/>
          <p14:tracePt t="11691" x="5918200" y="1939925"/>
          <p14:tracePt t="11699" x="5864225" y="1939925"/>
          <p14:tracePt t="11708" x="5795963" y="1939925"/>
          <p14:tracePt t="11716" x="5727700" y="1939925"/>
          <p14:tracePt t="11724" x="5657850" y="1925638"/>
          <p14:tracePt t="11732" x="5589588" y="1912938"/>
          <p14:tracePt t="11740" x="5521325" y="1898650"/>
          <p14:tracePt t="11748" x="5494338" y="1885950"/>
          <p14:tracePt t="11756" x="5453063" y="1871663"/>
          <p14:tracePt t="11765" x="5413375" y="1844675"/>
          <p14:tracePt t="11772" x="5372100" y="1830388"/>
          <p14:tracePt t="11781" x="5357813" y="1803400"/>
          <p14:tracePt t="11789" x="5330825" y="1776413"/>
          <p14:tracePt t="11797" x="5330825" y="1749425"/>
          <p14:tracePt t="11806" x="5316538" y="1735138"/>
          <p14:tracePt t="11814" x="5316538" y="1693863"/>
          <p14:tracePt t="11821" x="5316538" y="1666875"/>
          <p14:tracePt t="11830" x="5316538" y="1598613"/>
          <p14:tracePt t="11838" x="5357813" y="1557338"/>
          <p14:tracePt t="11846" x="5426075" y="1503363"/>
          <p14:tracePt t="11854" x="5521325" y="1435100"/>
          <p14:tracePt t="11862" x="5630863" y="1366838"/>
          <p14:tracePt t="11870" x="5699125" y="1338263"/>
          <p14:tracePt t="11878" x="5795963" y="1298575"/>
          <p14:tracePt t="11886" x="5891213" y="1257300"/>
          <p14:tracePt t="11894" x="5973763" y="1230313"/>
          <p14:tracePt t="11903" x="6054725" y="1216025"/>
          <p14:tracePt t="11911" x="6069013" y="1216025"/>
          <p14:tracePt t="11919" x="6137275" y="1216025"/>
          <p14:tracePt t="11927" x="6178550" y="1216025"/>
          <p14:tracePt t="11935" x="6205538" y="1216025"/>
          <p14:tracePt t="11944" x="6232525" y="1216025"/>
          <p14:tracePt t="11952" x="6246813" y="1216025"/>
          <p14:tracePt t="11960" x="6273800" y="1216025"/>
          <p14:tracePt t="11968" x="6288088" y="1230313"/>
          <p14:tracePt t="11976" x="6288088" y="1257300"/>
          <p14:tracePt t="11984" x="6300788" y="1270000"/>
          <p14:tracePt t="11992" x="6315075" y="1284288"/>
          <p14:tracePt t="12000" x="6315075" y="1311275"/>
          <p14:tracePt t="12009" x="6315075" y="1325563"/>
          <p14:tracePt t="12017" x="6327775" y="1338263"/>
          <p14:tracePt t="12025" x="6327775" y="1352550"/>
          <p14:tracePt t="12033" x="6327775" y="1366838"/>
          <p14:tracePt t="12041" x="6327775" y="1379538"/>
          <p14:tracePt t="12057" x="6327775" y="1393825"/>
          <p14:tracePt t="12066" x="6327775" y="1406525"/>
          <p14:tracePt t="12091" x="6327775" y="1420813"/>
          <p14:tracePt t="12123" x="6315075" y="1435100"/>
          <p14:tracePt t="12319" x="6327775" y="1435100"/>
          <p14:tracePt t="12326" x="6369050" y="1447800"/>
          <p14:tracePt t="12334" x="6410325" y="1462088"/>
          <p14:tracePt t="12342" x="6451600" y="1474788"/>
          <p14:tracePt t="12350" x="6492875" y="1489075"/>
          <p14:tracePt t="12359" x="6573838" y="1516063"/>
          <p14:tracePt t="12367" x="6656388" y="1543050"/>
          <p14:tracePt t="12375" x="6738938" y="1571625"/>
          <p14:tracePt t="12383" x="6819900" y="1584325"/>
          <p14:tracePt t="12392" x="6888163" y="1598613"/>
          <p14:tracePt t="12399" x="6943725" y="1611313"/>
          <p14:tracePt t="12407" x="6970713" y="1625600"/>
          <p14:tracePt t="12416" x="7024688" y="1625600"/>
          <p14:tracePt t="12424" x="7065963" y="1625600"/>
          <p14:tracePt t="12432" x="7107238" y="1625600"/>
          <p14:tracePt t="12440" x="7134225" y="1625600"/>
          <p14:tracePt t="12448" x="7162800" y="1625600"/>
          <p14:tracePt t="12456" x="7189788" y="1625600"/>
          <p14:tracePt t="12465" x="7216775" y="1625600"/>
          <p14:tracePt t="12472" x="7243763" y="1625600"/>
          <p14:tracePt t="12482" x="7270750" y="1625600"/>
          <p14:tracePt t="12489" x="7299325" y="1625600"/>
          <p14:tracePt t="12498" x="7312025" y="1625600"/>
          <p14:tracePt t="12505" x="7339013" y="1625600"/>
          <p14:tracePt t="12515" x="7367588" y="1639888"/>
          <p14:tracePt t="12521" x="7394575" y="1639888"/>
          <p14:tracePt t="12530" x="7421563" y="1639888"/>
          <p14:tracePt t="12538" x="7448550" y="1639888"/>
          <p14:tracePt t="12546" x="7477125" y="1652588"/>
          <p14:tracePt t="12554" x="7504113" y="1652588"/>
          <p14:tracePt t="12563" x="7516813" y="1652588"/>
          <p14:tracePt t="12570" x="7545388" y="1666875"/>
          <p14:tracePt t="12578" x="7558088" y="1666875"/>
          <p14:tracePt t="12587" x="7572375" y="1666875"/>
          <p14:tracePt t="12595" x="7585075" y="1666875"/>
          <p14:tracePt t="12603" x="7599363" y="1679575"/>
          <p14:tracePt t="12611" x="7613650" y="1679575"/>
          <p14:tracePt t="12619" x="7626350" y="1693863"/>
          <p14:tracePt t="12628" x="7640638" y="1693863"/>
          <p14:tracePt t="12635" x="7654925" y="1708150"/>
          <p14:tracePt t="12644" x="7654925" y="1720850"/>
          <p14:tracePt t="12651" x="7667625" y="1720850"/>
          <p14:tracePt t="12668" x="7667625" y="1735138"/>
          <p14:tracePt t="12676" x="7681913" y="1735138"/>
          <p14:tracePt t="12693" x="7694613" y="1749425"/>
          <p14:tracePt t="12726" x="7694613" y="1762125"/>
          <p14:tracePt t="13116" x="7654925" y="1762125"/>
          <p14:tracePt t="13125" x="7585075" y="1762125"/>
          <p14:tracePt t="13132" x="7489825" y="1762125"/>
          <p14:tracePt t="13141" x="7394575" y="1762125"/>
          <p14:tracePt t="13148" x="7258050" y="1762125"/>
          <p14:tracePt t="13157" x="7107238" y="1762125"/>
          <p14:tracePt t="13165" x="6943725" y="1762125"/>
          <p14:tracePt t="13173" x="6751638" y="1762125"/>
          <p14:tracePt t="13182" x="6546850" y="1762125"/>
          <p14:tracePt t="13189" x="6164263" y="1762125"/>
          <p14:tracePt t="13197" x="5891213" y="1762125"/>
          <p14:tracePt t="13206" x="5549900" y="1762125"/>
          <p14:tracePt t="13215" x="5194300" y="1762125"/>
          <p14:tracePt t="13222" x="5002213" y="1776413"/>
          <p14:tracePt t="13229" x="4441825" y="1844675"/>
          <p14:tracePt t="13238" x="4100513" y="1898650"/>
          <p14:tracePt t="13246" x="3949700" y="1939925"/>
          <p14:tracePt t="13254" x="3676650" y="2022475"/>
          <p14:tracePt t="13262" x="3416300" y="2090738"/>
          <p14:tracePt t="13270" x="3211513" y="2171700"/>
          <p14:tracePt t="13278" x="3143250" y="2212975"/>
          <p14:tracePt t="13286" x="2979738" y="2268538"/>
          <p14:tracePt t="13294" x="2855913" y="2322513"/>
          <p14:tracePt t="13302" x="2747963" y="2363788"/>
          <p14:tracePt t="13311" x="2719388" y="2390775"/>
          <p14:tracePt t="13319" x="2665413" y="2405063"/>
          <p14:tracePt t="13327" x="2624138" y="2432050"/>
          <p14:tracePt t="13335" x="2597150" y="2444750"/>
          <p14:tracePt t="13343" x="2570163" y="2444750"/>
          <p14:tracePt t="13581" x="2541588" y="2444750"/>
          <p14:tracePt t="13588" x="2514600" y="2444750"/>
          <p14:tracePt t="13595" x="2487613" y="2432050"/>
          <p14:tracePt t="13604" x="2460625" y="2417763"/>
          <p14:tracePt t="13612" x="2419350" y="2405063"/>
          <p14:tracePt t="13620" x="2365375" y="2390775"/>
          <p14:tracePt t="13628" x="2295525" y="2376488"/>
          <p14:tracePt t="13636" x="2255838" y="2363788"/>
          <p14:tracePt t="13644" x="2227263" y="2349500"/>
          <p14:tracePt t="13653" x="2173288" y="2349500"/>
          <p14:tracePt t="13661" x="2132013" y="2336800"/>
          <p14:tracePt t="13669" x="2105025" y="2322513"/>
          <p14:tracePt t="13677" x="2063750" y="2322513"/>
          <p14:tracePt t="13685" x="2049463" y="2322513"/>
          <p14:tracePt t="13693" x="2036763" y="2308225"/>
          <p14:tracePt t="13702" x="2022475" y="2308225"/>
          <p14:tracePt t="13710" x="2009775" y="2308225"/>
          <p14:tracePt t="13718" x="1995488" y="2308225"/>
          <p14:tracePt t="13727" x="1981200" y="2295525"/>
          <p14:tracePt t="13743" x="1968500" y="2295525"/>
          <p14:tracePt t="13759" x="1968500" y="2281238"/>
          <p14:tracePt t="13767" x="1954213" y="2281238"/>
          <p14:tracePt t="13833" x="1954213" y="2268538"/>
          <p14:tracePt t="15356" x="1968500" y="2268538"/>
          <p14:tracePt t="15363" x="2009775" y="2268538"/>
          <p14:tracePt t="15370" x="2049463" y="2268538"/>
          <p14:tracePt t="15379" x="2090738" y="2268538"/>
          <p14:tracePt t="15387" x="2173288" y="2268538"/>
          <p14:tracePt t="15394" x="2282825" y="2254250"/>
          <p14:tracePt t="15403" x="2392363" y="2254250"/>
          <p14:tracePt t="15411" x="2514600" y="2254250"/>
          <p14:tracePt t="15419" x="2570163" y="2254250"/>
          <p14:tracePt t="15427" x="2692400" y="2254250"/>
          <p14:tracePt t="15435" x="2801938" y="2254250"/>
          <p14:tracePt t="15444" x="2911475" y="2254250"/>
          <p14:tracePt t="15452" x="3021013" y="2254250"/>
          <p14:tracePt t="15460" x="3101975" y="2254250"/>
          <p14:tracePt t="15468" x="3143250" y="2254250"/>
          <p14:tracePt t="15476" x="3198813" y="2254250"/>
          <p14:tracePt t="15484" x="3240088" y="2254250"/>
          <p14:tracePt t="15493" x="3279775" y="2268538"/>
          <p14:tracePt t="15501" x="3308350" y="2268538"/>
          <p14:tracePt t="15509" x="3321050" y="2268538"/>
          <p14:tracePt t="15525" x="3335338" y="2268538"/>
          <p14:tracePt t="15551" x="3348038" y="2268538"/>
          <p14:tracePt t="15583" x="3348038" y="2281238"/>
          <p14:tracePt t="19347" x="3335338" y="2281238"/>
          <p14:tracePt t="19354" x="3308350" y="2281238"/>
          <p14:tracePt t="19362" x="3267075" y="2281238"/>
          <p14:tracePt t="19370" x="3225800" y="2281238"/>
          <p14:tracePt t="19377" x="3170238" y="2281238"/>
          <p14:tracePt t="19388" x="3130550" y="2295525"/>
          <p14:tracePt t="19394" x="3074988" y="2295525"/>
          <p14:tracePt t="19403" x="2979738" y="2322513"/>
          <p14:tracePt t="19411" x="2884488" y="2349500"/>
          <p14:tracePt t="19419" x="2801938" y="2363788"/>
          <p14:tracePt t="19427" x="2692400" y="2390775"/>
          <p14:tracePt t="19435" x="2597150" y="2405063"/>
          <p14:tracePt t="19443" x="2501900" y="2432050"/>
          <p14:tracePt t="19452" x="2405063" y="2444750"/>
          <p14:tracePt t="19459" x="2309813" y="2473325"/>
          <p14:tracePt t="19467" x="2227263" y="2500313"/>
          <p14:tracePt t="19476" x="2159000" y="2513013"/>
          <p14:tracePt t="19484" x="2078038" y="2527300"/>
          <p14:tracePt t="19492" x="2022475" y="2554288"/>
          <p14:tracePt t="19500" x="1968500" y="2568575"/>
          <p14:tracePt t="19508" x="1941513" y="2568575"/>
          <p14:tracePt t="19517" x="1900238" y="2581275"/>
          <p14:tracePt t="19524" x="1858963" y="2595563"/>
          <p14:tracePt t="19532" x="1831975" y="2595563"/>
          <p14:tracePt t="19541" x="1817688" y="2609850"/>
          <p14:tracePt t="19549" x="1790700" y="2609850"/>
          <p14:tracePt t="19558" x="1776413" y="2622550"/>
          <p14:tracePt t="19565" x="1763713" y="2622550"/>
          <p14:tracePt t="19598" x="1749425" y="2622550"/>
          <p14:tracePt t="22244" x="1763713" y="2622550"/>
          <p14:tracePt t="22251" x="1776413" y="2622550"/>
          <p14:tracePt t="22259" x="1804988" y="2622550"/>
          <p14:tracePt t="22267" x="1817688" y="2622550"/>
          <p14:tracePt t="22275" x="1844675" y="2622550"/>
          <p14:tracePt t="22284" x="1873250" y="2622550"/>
          <p14:tracePt t="22292" x="1885950" y="2622550"/>
          <p14:tracePt t="22301" x="1912938" y="2622550"/>
          <p14:tracePt t="22308" x="1941513" y="2622550"/>
          <p14:tracePt t="22317" x="1968500" y="2622550"/>
          <p14:tracePt t="22324" x="1981200" y="2622550"/>
          <p14:tracePt t="22333" x="1995488" y="2622550"/>
          <p14:tracePt t="22341" x="2009775" y="2622550"/>
          <p14:tracePt t="22349" x="2022475" y="2622550"/>
          <p14:tracePt t="22357" x="2036763" y="2622550"/>
          <p14:tracePt t="22366" x="2049463" y="2622550"/>
          <p14:tracePt t="22382" x="2063750" y="2622550"/>
          <p14:tracePt t="22390" x="2078038" y="2622550"/>
          <p14:tracePt t="22399" x="2090738" y="2636838"/>
          <p14:tracePt t="22406" x="2105025" y="2636838"/>
          <p14:tracePt t="22415" x="2119313" y="2636838"/>
          <p14:tracePt t="22431" x="2132013" y="2636838"/>
          <p14:tracePt t="22439" x="2132013" y="2649538"/>
          <p14:tracePt t="22447" x="2146300" y="2649538"/>
          <p14:tracePt t="22471" x="2159000" y="2649538"/>
          <p14:tracePt t="22570" x="2173288" y="2649538"/>
          <p14:tracePt t="22635" x="2187575" y="2649538"/>
          <p14:tracePt t="22642" x="2200275" y="2649538"/>
          <p14:tracePt t="22659" x="2227263" y="2649538"/>
          <p14:tracePt t="22667" x="2241550" y="2649538"/>
          <p14:tracePt t="22675" x="2255838" y="2649538"/>
          <p14:tracePt t="22683" x="2268538" y="2649538"/>
          <p14:tracePt t="22691" x="2282825" y="2649538"/>
          <p14:tracePt t="22699" x="2295525" y="2649538"/>
          <p14:tracePt t="22707" x="2309813" y="2649538"/>
          <p14:tracePt t="22716" x="2336800" y="2649538"/>
          <p14:tracePt t="22724" x="2351088" y="2649538"/>
          <p14:tracePt t="22732" x="2365375" y="2649538"/>
          <p14:tracePt t="22741" x="2378075" y="2649538"/>
          <p14:tracePt t="22748" x="2405063" y="2649538"/>
          <p14:tracePt t="22757" x="2419350" y="2649538"/>
          <p14:tracePt t="22765" x="2433638" y="2649538"/>
          <p14:tracePt t="22773" x="2446338" y="2649538"/>
          <p14:tracePt t="22781" x="2460625" y="2649538"/>
          <p14:tracePt t="22790" x="2473325" y="2649538"/>
          <p14:tracePt t="22797" x="2487613" y="2649538"/>
          <p14:tracePt t="22807" x="2501900" y="2649538"/>
          <p14:tracePt t="22823" x="2514600" y="2649538"/>
          <p14:tracePt t="22829" x="2528888" y="2649538"/>
          <p14:tracePt t="22846" x="2541588" y="2649538"/>
          <p14:tracePt t="22853" x="2555875" y="2649538"/>
          <p14:tracePt t="22862" x="2570163" y="2649538"/>
          <p14:tracePt t="22878" x="2582863" y="2636838"/>
          <p14:tracePt t="22894" x="2597150" y="2636838"/>
          <p14:tracePt t="22911" x="2609850" y="2636838"/>
          <p14:tracePt t="22927" x="2624138" y="2622550"/>
          <p14:tracePt t="22935" x="2638425" y="2622550"/>
          <p14:tracePt t="22943" x="2638425" y="2609850"/>
          <p14:tracePt t="23261" x="2692400" y="2609850"/>
          <p14:tracePt t="23269" x="2760663" y="2609850"/>
          <p14:tracePt t="23277" x="2855913" y="2595563"/>
          <p14:tracePt t="23285" x="2925763" y="2581275"/>
          <p14:tracePt t="23293" x="3006725" y="2581275"/>
          <p14:tracePt t="23301" x="3074988" y="2568575"/>
          <p14:tracePt t="23309" x="3143250" y="2568575"/>
          <p14:tracePt t="23317" x="3198813" y="2568575"/>
          <p14:tracePt t="23325" x="3321050" y="2568575"/>
          <p14:tracePt t="23334" x="3416300" y="2568575"/>
          <p14:tracePt t="23342" x="3444875" y="2568575"/>
          <p14:tracePt t="23351" x="3498850" y="2568575"/>
          <p14:tracePt t="23358" x="3540125" y="2568575"/>
          <p14:tracePt t="23367" x="3567113" y="2568575"/>
          <p14:tracePt t="23374" x="3581400" y="2568575"/>
          <p14:tracePt t="23383" x="3594100" y="2568575"/>
          <p14:tracePt t="23391" x="3608388" y="2581275"/>
          <p14:tracePt t="23433" x="3622675" y="2581275"/>
          <p14:tracePt t="23473" x="3622675" y="2595563"/>
          <p14:tracePt t="23481" x="3635375" y="2595563"/>
          <p14:tracePt t="23587" x="3649663" y="2595563"/>
          <p14:tracePt t="23652" x="3662363" y="2595563"/>
          <p14:tracePt t="23676" x="3676650" y="2595563"/>
          <p14:tracePt t="23684" x="3690938" y="2595563"/>
          <p14:tracePt t="23692" x="3703638" y="2595563"/>
          <p14:tracePt t="23701" x="3717925" y="2595563"/>
          <p14:tracePt t="23709" x="3744913" y="2609850"/>
          <p14:tracePt t="23726" x="3771900" y="2609850"/>
          <p14:tracePt t="23733" x="3786188" y="2609850"/>
          <p14:tracePt t="23743" x="3800475" y="2609850"/>
          <p14:tracePt t="23749" x="3813175" y="2609850"/>
          <p14:tracePt t="23757" x="3827463" y="2609850"/>
          <p14:tracePt t="23766" x="3840163" y="2609850"/>
          <p14:tracePt t="23782" x="3868738" y="2609850"/>
          <p14:tracePt t="23798" x="3881438" y="2609850"/>
          <p14:tracePt t="23806" x="3895725" y="2609850"/>
          <p14:tracePt t="23814" x="3908425" y="2609850"/>
          <p14:tracePt t="23839" x="3922713" y="2609850"/>
          <p14:tracePt t="24238" x="3937000" y="2609850"/>
          <p14:tracePt t="24246" x="3949700" y="2609850"/>
          <p14:tracePt t="24256" x="3990975" y="2595563"/>
          <p14:tracePt t="24262" x="4032250" y="2595563"/>
          <p14:tracePt t="24271" x="4059238" y="2595563"/>
          <p14:tracePt t="24278" x="4100513" y="2581275"/>
          <p14:tracePt t="24287" x="4154488" y="2581275"/>
          <p14:tracePt t="24294" x="4237038" y="2568575"/>
          <p14:tracePt t="24302" x="4319588" y="2554288"/>
          <p14:tracePt t="24310" x="4400550" y="2554288"/>
          <p14:tracePt t="24319" x="4483100" y="2541588"/>
          <p14:tracePt t="24327" x="4565650" y="2541588"/>
          <p14:tracePt t="24336" x="4633913" y="2541588"/>
          <p14:tracePt t="24343" x="4660900" y="2541588"/>
          <p14:tracePt t="24352" x="4714875" y="2541588"/>
          <p14:tracePt t="24360" x="4756150" y="2541588"/>
          <p14:tracePt t="24368" x="4797425" y="2541588"/>
          <p14:tracePt t="24376" x="4824413" y="2541588"/>
          <p14:tracePt t="24385" x="4852988" y="2541588"/>
          <p14:tracePt t="24392" x="4865688" y="2541588"/>
          <p14:tracePt t="24401" x="4879975" y="2541588"/>
          <p14:tracePt t="24408" x="4892675" y="2541588"/>
          <p14:tracePt t="24417" x="4906963" y="2541588"/>
          <p14:tracePt t="24424" x="4906963" y="2554288"/>
          <p14:tracePt t="24441" x="4921250" y="2554288"/>
          <p14:tracePt t="24474" x="4933950" y="2554288"/>
          <p14:tracePt t="24816" x="4960938" y="2554288"/>
          <p14:tracePt t="24824" x="5002213" y="2554288"/>
          <p14:tracePt t="24832" x="5029200" y="2554288"/>
          <p14:tracePt t="24841" x="5070475" y="2554288"/>
          <p14:tracePt t="24848" x="5097463" y="2554288"/>
          <p14:tracePt t="24856" x="5138738" y="2554288"/>
          <p14:tracePt t="24864" x="5207000" y="2554288"/>
          <p14:tracePt t="24875" x="5275263" y="2554288"/>
          <p14:tracePt t="24880" x="5330825" y="2554288"/>
          <p14:tracePt t="24890" x="5384800" y="2554288"/>
          <p14:tracePt t="24897" x="5413375" y="2554288"/>
          <p14:tracePt t="24906" x="5467350" y="2554288"/>
          <p14:tracePt t="24913" x="5508625" y="2554288"/>
          <p14:tracePt t="24921" x="5535613" y="2554288"/>
          <p14:tracePt t="24929" x="5576888" y="2541588"/>
          <p14:tracePt t="24937" x="5589588" y="2541588"/>
          <p14:tracePt t="24945" x="5618163" y="2541588"/>
          <p14:tracePt t="24954" x="5630863" y="2541588"/>
          <p14:tracePt t="24962" x="5645150" y="2527300"/>
          <p14:tracePt t="24970" x="5672138" y="2527300"/>
          <p14:tracePt t="24978" x="5699125" y="2527300"/>
          <p14:tracePt t="24986" x="5713413" y="2527300"/>
          <p14:tracePt t="24994" x="5727700" y="2527300"/>
          <p14:tracePt t="25003" x="5754688" y="2527300"/>
          <p14:tracePt t="25011" x="5767388" y="2527300"/>
          <p14:tracePt t="25019" x="5781675" y="2527300"/>
          <p14:tracePt t="25027" x="5795963" y="2527300"/>
          <p14:tracePt t="25044" x="5808663" y="2527300"/>
          <p14:tracePt t="25060" x="5822950" y="2527300"/>
          <p14:tracePt t="25093" x="5835650" y="2527300"/>
          <p14:tracePt t="25109" x="5849938" y="2527300"/>
          <p14:tracePt t="25116" x="5864225" y="2527300"/>
          <p14:tracePt t="25125" x="5876925" y="2527300"/>
          <p14:tracePt t="25132" x="5891213" y="2527300"/>
          <p14:tracePt t="25141" x="5918200" y="2527300"/>
          <p14:tracePt t="25148" x="5932488" y="2527300"/>
          <p14:tracePt t="25157" x="5945188" y="2527300"/>
          <p14:tracePt t="25165" x="5973763" y="2527300"/>
          <p14:tracePt t="25173" x="5986463" y="2527300"/>
          <p14:tracePt t="25182" x="6013450" y="2527300"/>
          <p14:tracePt t="25190" x="6042025" y="2541588"/>
          <p14:tracePt t="25198" x="6069013" y="2541588"/>
          <p14:tracePt t="25207" x="6081713" y="2541588"/>
          <p14:tracePt t="25214" x="6110288" y="2541588"/>
          <p14:tracePt t="25223" x="6149975" y="2541588"/>
          <p14:tracePt t="25230" x="6164263" y="2554288"/>
          <p14:tracePt t="25239" x="6191250" y="2554288"/>
          <p14:tracePt t="25246" x="6218238" y="2568575"/>
          <p14:tracePt t="25256" x="6232525" y="2568575"/>
          <p14:tracePt t="25263" x="6246813" y="2568575"/>
          <p14:tracePt t="25273" x="6273800" y="2581275"/>
          <p14:tracePt t="25279" x="6288088" y="2581275"/>
          <p14:tracePt t="25289" x="6300788" y="2581275"/>
          <p14:tracePt t="25295" x="6315075" y="2581275"/>
          <p14:tracePt t="25304" x="6327775" y="2595563"/>
          <p14:tracePt t="25312" x="6342063" y="2595563"/>
          <p14:tracePt t="25328" x="6356350" y="2595563"/>
          <p14:tracePt t="25337" x="6369050" y="2595563"/>
          <p14:tracePt t="25344" x="6383338" y="2595563"/>
          <p14:tracePt t="25353" x="6396038" y="2595563"/>
          <p14:tracePt t="25360" x="6410325" y="2595563"/>
          <p14:tracePt t="25369" x="6424613" y="2595563"/>
          <p14:tracePt t="25377" x="6437313" y="2609850"/>
          <p14:tracePt t="25393" x="6451600" y="2609850"/>
          <p14:tracePt t="25476" x="6464300" y="2609850"/>
          <p14:tracePt t="28274" x="6451600" y="2609850"/>
          <p14:tracePt t="28282" x="6396038" y="2609850"/>
          <p14:tracePt t="28289" x="6327775" y="2609850"/>
          <p14:tracePt t="28297" x="6246813" y="2609850"/>
          <p14:tracePt t="28306" x="6178550" y="2595563"/>
          <p14:tracePt t="28314" x="6069013" y="2595563"/>
          <p14:tracePt t="28321" x="5781675" y="2595563"/>
          <p14:tracePt t="28329" x="5645150" y="2595563"/>
          <p14:tracePt t="28339" x="5207000" y="2595563"/>
          <p14:tracePt t="28346" x="4921250" y="2595563"/>
          <p14:tracePt t="28354" x="4783138" y="2622550"/>
          <p14:tracePt t="28362" x="4524375" y="2649538"/>
          <p14:tracePt t="28371" x="4264025" y="2705100"/>
          <p14:tracePt t="28379" x="4017963" y="2732088"/>
          <p14:tracePt t="28387" x="3800475" y="2773363"/>
          <p14:tracePt t="28395" x="3703638" y="2800350"/>
          <p14:tracePt t="28404" x="3540125" y="2827338"/>
          <p14:tracePt t="28411" x="3389313" y="2841625"/>
          <p14:tracePt t="28420" x="3279775" y="2855913"/>
          <p14:tracePt t="28427" x="3170238" y="2868613"/>
          <p14:tracePt t="28436" x="3074988" y="2895600"/>
          <p14:tracePt t="28444" x="2994025" y="2895600"/>
          <p14:tracePt t="28452" x="2979738" y="2895600"/>
          <p14:tracePt t="28460" x="2870200" y="2909888"/>
          <p14:tracePt t="28468" x="2855913" y="2909888"/>
          <p14:tracePt t="28477" x="2801938" y="2909888"/>
          <p14:tracePt t="28484" x="2760663" y="2909888"/>
          <p14:tracePt t="28493" x="2733675" y="2909888"/>
          <p14:tracePt t="28501" x="2706688" y="2909888"/>
          <p14:tracePt t="28510" x="2692400" y="2909888"/>
          <p14:tracePt t="28518" x="2679700" y="2909888"/>
          <p14:tracePt t="28534" x="2665413" y="2895600"/>
          <p14:tracePt t="28543" x="2665413" y="2882900"/>
          <p14:tracePt t="28738" x="2638425" y="2882900"/>
          <p14:tracePt t="28746" x="2582863" y="2882900"/>
          <p14:tracePt t="28753" x="2528888" y="2882900"/>
          <p14:tracePt t="28761" x="2473325" y="2882900"/>
          <p14:tracePt t="28769" x="2419350" y="2882900"/>
          <p14:tracePt t="28778" x="2351088" y="2882900"/>
          <p14:tracePt t="28786" x="2173288" y="2882900"/>
          <p14:tracePt t="28795" x="2063750" y="2882900"/>
          <p14:tracePt t="28802" x="1927225" y="2895600"/>
          <p14:tracePt t="28811" x="1873250" y="2909888"/>
          <p14:tracePt t="28818" x="1749425" y="2936875"/>
          <p14:tracePt t="28827" x="1639888" y="2978150"/>
          <p14:tracePt t="28834" x="1558925" y="3005138"/>
          <p14:tracePt t="28845" x="1476375" y="3032125"/>
          <p14:tracePt t="28851" x="1449388" y="3046413"/>
          <p14:tracePt t="28861" x="1393825" y="3060700"/>
          <p14:tracePt t="28867" x="1352550" y="3073400"/>
          <p14:tracePt t="28878" x="1312863" y="3087688"/>
          <p14:tracePt t="28884" x="1284288" y="3100388"/>
          <p14:tracePt t="28893" x="1271588" y="3100388"/>
          <p14:tracePt t="28900" x="1257300" y="3114675"/>
          <p14:tracePt t="28910" x="1243013" y="3114675"/>
          <p14:tracePt t="28924" x="1243013" y="3128963"/>
          <p14:tracePt t="28974" x="1257300" y="3128963"/>
          <p14:tracePt t="28982" x="1271588" y="3128963"/>
          <p14:tracePt t="28998" x="1284288" y="3128963"/>
          <p14:tracePt t="29022" x="1298575" y="3128963"/>
          <p14:tracePt t="29080" x="1298575" y="3114675"/>
          <p14:tracePt t="29088" x="1284288" y="3114675"/>
          <p14:tracePt t="29104" x="1271588" y="3114675"/>
          <p14:tracePt t="29111" x="1271588" y="3100388"/>
          <p14:tracePt t="29120" x="1257300" y="3100388"/>
          <p14:tracePt t="29145" x="1243013" y="3100388"/>
          <p14:tracePt t="30709" x="1257300" y="3100388"/>
          <p14:tracePt t="30716" x="1271588" y="3100388"/>
          <p14:tracePt t="30723" x="1298575" y="3100388"/>
          <p14:tracePt t="30731" x="1325563" y="3100388"/>
          <p14:tracePt t="30739" x="1339850" y="3100388"/>
          <p14:tracePt t="30747" x="1366838" y="3100388"/>
          <p14:tracePt t="30755" x="1393825" y="3100388"/>
          <p14:tracePt t="30763" x="1420813" y="3087688"/>
          <p14:tracePt t="30771" x="1449388" y="3087688"/>
          <p14:tracePt t="30780" x="1476375" y="3087688"/>
          <p14:tracePt t="30788" x="1489075" y="3073400"/>
          <p14:tracePt t="30796" x="1503363" y="3073400"/>
          <p14:tracePt t="30804" x="1517650" y="3073400"/>
          <p14:tracePt t="30813" x="1530350" y="3073400"/>
          <p14:tracePt t="30830" x="1544638" y="3073400"/>
          <p14:tracePt t="30837" x="1544638" y="3060700"/>
          <p14:tracePt t="30862" x="1558925" y="3060700"/>
          <p14:tracePt t="31545" x="1558925" y="3087688"/>
          <p14:tracePt t="31553" x="1571625" y="3100388"/>
          <p14:tracePt t="31562" x="1585913" y="3141663"/>
          <p14:tracePt t="31569" x="1598613" y="3182938"/>
          <p14:tracePt t="31578" x="1612900" y="3224213"/>
          <p14:tracePt t="31585" x="1639888" y="3265488"/>
          <p14:tracePt t="31594" x="1654175" y="3306763"/>
          <p14:tracePt t="31602" x="1681163" y="3346450"/>
          <p14:tracePt t="31610" x="1708150" y="3402013"/>
          <p14:tracePt t="31618" x="1735138" y="3443288"/>
          <p14:tracePt t="31627" x="1763713" y="3470275"/>
          <p14:tracePt t="31634" x="1790700" y="3511550"/>
          <p14:tracePt t="31644" x="1817688" y="3524250"/>
          <p14:tracePt t="31651" x="1844675" y="3551238"/>
          <p14:tracePt t="31659" x="1873250" y="3592513"/>
          <p14:tracePt t="31667" x="1900238" y="3606800"/>
          <p14:tracePt t="31676" x="1912938" y="3619500"/>
          <p14:tracePt t="31684" x="1927225" y="3633788"/>
          <p14:tracePt t="31692" x="1941513" y="3633788"/>
          <p14:tracePt t="31699" x="1954213" y="3633788"/>
          <p14:tracePt t="31708" x="1954213" y="3648075"/>
          <p14:tracePt t="31716" x="1968500" y="3648075"/>
          <p14:tracePt t="31741" x="1981200" y="3648075"/>
          <p14:tracePt t="31749" x="1995488" y="3648075"/>
          <p14:tracePt t="31757" x="2009775" y="3648075"/>
          <p14:tracePt t="31765" x="2022475" y="3648075"/>
          <p14:tracePt t="31774" x="2036763" y="3633788"/>
          <p14:tracePt t="31790" x="2049463" y="3633788"/>
          <p14:tracePt t="31807" x="2063750" y="3633788"/>
          <p14:tracePt t="31953" x="2049463" y="3633788"/>
          <p14:tracePt t="32026" x="2049463" y="3648075"/>
          <p14:tracePt t="32034" x="2049463" y="3660775"/>
          <p14:tracePt t="32051" x="2063750" y="3689350"/>
          <p14:tracePt t="32058" x="2078038" y="3702050"/>
          <p14:tracePt t="32066" x="2090738" y="3716338"/>
          <p14:tracePt t="32075" x="2119313" y="3729038"/>
          <p14:tracePt t="32082" x="2132013" y="3743325"/>
          <p14:tracePt t="32091" x="2159000" y="3757613"/>
          <p14:tracePt t="32098" x="2173288" y="3757613"/>
          <p14:tracePt t="32108" x="2187575" y="3770313"/>
          <p14:tracePt t="32115" x="2200275" y="3770313"/>
          <p14:tracePt t="32124" x="2214563" y="3770313"/>
          <p14:tracePt t="32385" x="2227263" y="3770313"/>
          <p14:tracePt t="32392" x="2255838" y="3770313"/>
          <p14:tracePt t="32400" x="2282825" y="3757613"/>
          <p14:tracePt t="32408" x="2324100" y="3757613"/>
          <p14:tracePt t="32416" x="2365375" y="3729038"/>
          <p14:tracePt t="32424" x="2405063" y="3716338"/>
          <p14:tracePt t="32432" x="2541588" y="3648075"/>
          <p14:tracePt t="32440" x="2651125" y="3606800"/>
          <p14:tracePt t="32448" x="2760663" y="3551238"/>
          <p14:tracePt t="32457" x="2843213" y="3538538"/>
          <p14:tracePt t="32465" x="2952750" y="3482975"/>
          <p14:tracePt t="32473" x="3062288" y="3455988"/>
          <p14:tracePt t="32481" x="3143250" y="3429000"/>
          <p14:tracePt t="32489" x="3184525" y="3414713"/>
          <p14:tracePt t="32498" x="3240088" y="3414713"/>
          <p14:tracePt t="32506" x="3294063" y="3414713"/>
          <p14:tracePt t="32514" x="3335338" y="3414713"/>
          <p14:tracePt t="32522" x="3362325" y="3414713"/>
          <p14:tracePt t="32531" x="3389313" y="3414713"/>
          <p14:tracePt t="32538" x="3416300" y="3414713"/>
          <p14:tracePt t="32547" x="3430588" y="3414713"/>
          <p14:tracePt t="32555" x="3444875" y="3414713"/>
          <p14:tracePt t="32565" x="3457575" y="3414713"/>
          <p14:tracePt t="32572" x="3471863" y="3429000"/>
          <p14:tracePt t="32597" x="3471863" y="3443288"/>
          <p14:tracePt t="32694" x="3486150" y="3455988"/>
          <p14:tracePt t="32702" x="3498850" y="3470275"/>
          <p14:tracePt t="32709" x="3498850" y="3482975"/>
          <p14:tracePt t="32717" x="3513138" y="3482975"/>
          <p14:tracePt t="32726" x="3525838" y="3511550"/>
          <p14:tracePt t="32734" x="3525838" y="3524250"/>
          <p14:tracePt t="32742" x="3540125" y="3538538"/>
          <p14:tracePt t="32750" x="3540125" y="3551238"/>
          <p14:tracePt t="32758" x="3554413" y="3565525"/>
          <p14:tracePt t="32766" x="3567113" y="3579813"/>
          <p14:tracePt t="32774" x="3581400" y="3592513"/>
          <p14:tracePt t="32783" x="3594100" y="3592513"/>
          <p14:tracePt t="32791" x="3608388" y="3606800"/>
          <p14:tracePt t="32799" x="3622675" y="3606800"/>
          <p14:tracePt t="32816" x="3635375" y="3606800"/>
          <p14:tracePt t="33060" x="3649663" y="3606800"/>
          <p14:tracePt t="33068" x="3676650" y="3606800"/>
          <p14:tracePt t="33076" x="3717925" y="3606800"/>
          <p14:tracePt t="33083" x="3759200" y="3606800"/>
          <p14:tracePt t="33091" x="3786188" y="3606800"/>
          <p14:tracePt t="33099" x="3827463" y="3606800"/>
          <p14:tracePt t="33108" x="3854450" y="3606800"/>
          <p14:tracePt t="33116" x="3895725" y="3606800"/>
          <p14:tracePt t="33124" x="3963988" y="3606800"/>
          <p14:tracePt t="33132" x="4032250" y="3606800"/>
          <p14:tracePt t="33141" x="4114800" y="3606800"/>
          <p14:tracePt t="33149" x="4183063" y="3606800"/>
          <p14:tracePt t="33158" x="4251325" y="3606800"/>
          <p14:tracePt t="33165" x="4332288" y="3606800"/>
          <p14:tracePt t="33174" x="4360863" y="3606800"/>
          <p14:tracePt t="33181" x="4414838" y="3606800"/>
          <p14:tracePt t="33190" x="4441825" y="3606800"/>
          <p14:tracePt t="33197" x="4468813" y="3606800"/>
          <p14:tracePt t="33206" x="4497388" y="3619500"/>
          <p14:tracePt t="33214" x="4510088" y="3619500"/>
          <p14:tracePt t="33222" x="4524375" y="3619500"/>
          <p14:tracePt t="33231" x="4524375" y="3633788"/>
          <p14:tracePt t="33248" x="4537075" y="3633788"/>
          <p14:tracePt t="33255" x="4551363" y="3633788"/>
          <p14:tracePt t="33272" x="4565650" y="3633788"/>
          <p14:tracePt t="33280" x="4578350" y="3633788"/>
          <p14:tracePt t="33287" x="4592638" y="3648075"/>
          <p14:tracePt t="33295" x="4606925" y="3648075"/>
          <p14:tracePt t="33303" x="4633913" y="3648075"/>
          <p14:tracePt t="33312" x="4646613" y="3648075"/>
          <p14:tracePt t="33320" x="4675188" y="3660775"/>
          <p14:tracePt t="33328" x="4687888" y="3660775"/>
          <p14:tracePt t="33344" x="4702175" y="3660775"/>
          <p14:tracePt t="33353" x="4702175" y="3675063"/>
          <p14:tracePt t="33369" x="4714875" y="3675063"/>
          <p14:tracePt t="33385" x="4729163" y="3675063"/>
          <p14:tracePt t="33418" x="4743450" y="3675063"/>
          <p14:tracePt t="33484" x="4729163" y="3675063"/>
          <p14:tracePt t="33490" x="4714875" y="3675063"/>
          <p14:tracePt t="33719" x="4743450" y="3675063"/>
          <p14:tracePt t="33728" x="4811713" y="3675063"/>
          <p14:tracePt t="33735" x="4879975" y="3675063"/>
          <p14:tracePt t="33743" x="5002213" y="3675063"/>
          <p14:tracePt t="33751" x="5138738" y="3675063"/>
          <p14:tracePt t="33760" x="5275263" y="3675063"/>
          <p14:tracePt t="33767" x="5426075" y="3689350"/>
          <p14:tracePt t="33775" x="5508625" y="3689350"/>
          <p14:tracePt t="33783" x="5740400" y="3702050"/>
          <p14:tracePt t="33792" x="5876925" y="3729038"/>
          <p14:tracePt t="33800" x="5959475" y="3743325"/>
          <p14:tracePt t="33809" x="6081713" y="3757613"/>
          <p14:tracePt t="33816" x="6191250" y="3770313"/>
          <p14:tracePt t="33825" x="6232525" y="3784600"/>
          <p14:tracePt t="33832" x="6300788" y="3797300"/>
          <p14:tracePt t="33841" x="6342063" y="3811588"/>
          <p14:tracePt t="33848" x="6369050" y="3825875"/>
          <p14:tracePt t="33857" x="6396038" y="3825875"/>
          <p14:tracePt t="33865" x="6410325" y="3825875"/>
          <p14:tracePt t="33874" x="6410325" y="3838575"/>
          <p14:tracePt t="33881" x="6424613" y="3838575"/>
          <p14:tracePt t="35884" x="6383338" y="3838575"/>
          <p14:tracePt t="35893" x="6356350" y="3838575"/>
          <p14:tracePt t="35900" x="6300788" y="3838575"/>
          <p14:tracePt t="35908" x="6246813" y="3852863"/>
          <p14:tracePt t="35916" x="6191250" y="3865563"/>
          <p14:tracePt t="35924" x="6122988" y="3879850"/>
          <p14:tracePt t="35932" x="6054725" y="3894138"/>
          <p14:tracePt t="35941" x="5973763" y="3906838"/>
          <p14:tracePt t="35949" x="5903913" y="3933825"/>
          <p14:tracePt t="35957" x="5849938" y="3948113"/>
          <p14:tracePt t="35965" x="5795963" y="3975100"/>
          <p14:tracePt t="35974" x="5740400" y="3989388"/>
          <p14:tracePt t="35981" x="5727700" y="4002088"/>
          <p14:tracePt t="35989" x="5686425" y="4016375"/>
          <p14:tracePt t="35997" x="5657850" y="4030663"/>
          <p14:tracePt t="36006" x="5630863" y="4043363"/>
          <p14:tracePt t="36014" x="5618163" y="4043363"/>
          <p14:tracePt t="36022" x="5603875" y="4057650"/>
          <p14:tracePt t="36031" x="5576888" y="4070350"/>
          <p14:tracePt t="36038" x="5549900" y="4098925"/>
          <p14:tracePt t="36048" x="5521325" y="4111625"/>
          <p14:tracePt t="36055" x="5508625" y="4125913"/>
          <p14:tracePt t="36065" x="5481638" y="4152900"/>
          <p14:tracePt t="36071" x="5440363" y="4179888"/>
          <p14:tracePt t="36081" x="5399088" y="4208463"/>
          <p14:tracePt t="36087" x="5357813" y="4235450"/>
          <p14:tracePt t="36096" x="5316538" y="4262438"/>
          <p14:tracePt t="36103" x="5262563" y="4289425"/>
          <p14:tracePt t="36113" x="5207000" y="4330700"/>
          <p14:tracePt t="36120" x="5153025" y="4357688"/>
          <p14:tracePt t="36130" x="5111750" y="4371975"/>
          <p14:tracePt t="36136" x="5043488" y="4398963"/>
          <p14:tracePt t="36146" x="5002213" y="4413250"/>
          <p14:tracePt t="36153" x="4975225" y="4425950"/>
          <p14:tracePt t="36163" x="4892675" y="4452938"/>
          <p14:tracePt t="36169" x="4838700" y="4467225"/>
          <p14:tracePt t="36180" x="4797425" y="4467225"/>
          <p14:tracePt t="36186" x="4743450" y="4481513"/>
          <p14:tracePt t="36197" x="4687888" y="4481513"/>
          <p14:tracePt t="36202" x="4619625" y="4494213"/>
          <p14:tracePt t="36216" x="4565650" y="4494213"/>
          <p14:tracePt t="36220" x="4497388" y="4494213"/>
          <p14:tracePt t="36234" x="4441825" y="4494213"/>
          <p14:tracePt t="36239" x="4414838" y="4494213"/>
          <p14:tracePt t="36250" x="4360863" y="4494213"/>
          <p14:tracePt t="36254" x="4319588" y="4481513"/>
          <p14:tracePt t="36267" x="4305300" y="4481513"/>
          <p14:tracePt t="36527" x="4291013" y="4481513"/>
          <p14:tracePt t="36535" x="4210050" y="4481513"/>
          <p14:tracePt t="36543" x="4114800" y="4467225"/>
          <p14:tracePt t="36551" x="4032250" y="4440238"/>
          <p14:tracePt t="36559" x="3937000" y="4440238"/>
          <p14:tracePt t="36567" x="3622675" y="4413250"/>
          <p14:tracePt t="36575" x="3498850" y="4398963"/>
          <p14:tracePt t="36585" x="3279775" y="4398963"/>
          <p14:tracePt t="36592" x="3062288" y="4398963"/>
          <p14:tracePt t="36600" x="2870200" y="4398963"/>
          <p14:tracePt t="36609" x="2679700" y="4398963"/>
          <p14:tracePt t="36617" x="2597150" y="4398963"/>
          <p14:tracePt t="36624" x="2460625" y="4398963"/>
          <p14:tracePt t="36633" x="2405063" y="4398963"/>
          <p14:tracePt t="36641" x="2324100" y="4398963"/>
          <p14:tracePt t="36650" x="2255838" y="4398963"/>
          <p14:tracePt t="36657" x="2214563" y="4398963"/>
          <p14:tracePt t="36667" x="2187575" y="4398963"/>
          <p14:tracePt t="36674" x="2159000" y="4398963"/>
          <p14:tracePt t="36681" x="2146300" y="4398963"/>
          <p14:tracePt t="36895" x="2146300" y="4384675"/>
          <p14:tracePt t="36936" x="2146300" y="4371975"/>
          <p14:tracePt t="37334" x="2132013" y="4371975"/>
          <p14:tracePt t="37341" x="2119313" y="4371975"/>
          <p14:tracePt t="37351" x="2105025" y="4371975"/>
          <p14:tracePt t="37357" x="2090738" y="4371975"/>
          <p14:tracePt t="37373" x="2078038" y="4371975"/>
          <p14:tracePt t="37381" x="2063750" y="4371975"/>
          <p14:tracePt t="37407" x="2049463" y="4371975"/>
          <p14:tracePt t="37480" x="2049463" y="4357688"/>
          <p14:tracePt t="38156" x="2036763" y="4357688"/>
          <p14:tracePt t="38180" x="2022475" y="4357688"/>
          <p14:tracePt t="38213" x="2009775" y="4357688"/>
          <p14:tracePt t="38237" x="1995488" y="4357688"/>
          <p14:tracePt t="38269" x="1981200" y="4344988"/>
          <p14:tracePt t="38302" x="1968500" y="4344988"/>
          <p14:tracePt t="38327" x="1954213" y="4344988"/>
          <p14:tracePt t="38343" x="1941513" y="4330700"/>
          <p14:tracePt t="38359" x="1927225" y="4330700"/>
          <p14:tracePt t="38375" x="1912938" y="4330700"/>
          <p14:tracePt t="38383" x="1900238" y="4330700"/>
          <p14:tracePt t="38401" x="1900238" y="4316413"/>
          <p14:tracePt t="38408" x="1885950" y="4316413"/>
          <p14:tracePt t="38433" x="1873250" y="4303713"/>
          <p14:tracePt t="38440" x="1858963" y="4303713"/>
          <p14:tracePt t="38465" x="1844675" y="4303713"/>
          <p14:tracePt t="38473" x="1831975" y="4289425"/>
          <p14:tracePt t="38489" x="1817688" y="4289425"/>
          <p14:tracePt t="38496" x="1817688" y="4276725"/>
          <p14:tracePt t="38505" x="1804988" y="4276725"/>
          <p14:tracePt t="38530" x="1790700" y="4276725"/>
          <p14:tracePt t="38546" x="1776413" y="4262438"/>
          <p14:tracePt t="38571" x="1763713" y="4262438"/>
          <p14:tracePt t="38595" x="1749425" y="4262438"/>
          <p14:tracePt t="38603" x="1749425" y="4248150"/>
          <p14:tracePt t="38611" x="1735138" y="4248150"/>
          <p14:tracePt t="38627" x="1722438" y="4248150"/>
          <p14:tracePt t="38636" x="1708150" y="4248150"/>
          <p14:tracePt t="38643" x="1695450" y="4235450"/>
          <p14:tracePt t="38660" x="1681163" y="4235450"/>
          <p14:tracePt t="38668" x="1666875" y="4235450"/>
          <p14:tracePt t="38676" x="1654175" y="4235450"/>
          <p14:tracePt t="38692" x="1639888" y="4235450"/>
          <p14:tracePt t="38709" x="1627188" y="4235450"/>
          <p14:tracePt t="38758" x="1627188" y="4221163"/>
          <p14:tracePt t="38807" x="1639888" y="4221163"/>
          <p14:tracePt t="38815" x="1654175" y="4221163"/>
          <p14:tracePt t="38822" x="1666875" y="4221163"/>
          <p14:tracePt t="38830" x="1708150" y="4221163"/>
          <p14:tracePt t="38839" x="1722438" y="4221163"/>
          <p14:tracePt t="38847" x="1763713" y="4208463"/>
          <p14:tracePt t="38855" x="1790700" y="4208463"/>
          <p14:tracePt t="38863" x="1804988" y="4208463"/>
          <p14:tracePt t="38871" x="1831975" y="4208463"/>
          <p14:tracePt t="38879" x="1858963" y="4194175"/>
          <p14:tracePt t="38887" x="1885950" y="4194175"/>
          <p14:tracePt t="38896" x="1912938" y="4194175"/>
          <p14:tracePt t="38904" x="1927225" y="4194175"/>
          <p14:tracePt t="38912" x="1954213" y="4194175"/>
          <p14:tracePt t="38920" x="1981200" y="4194175"/>
          <p14:tracePt t="38929" x="1995488" y="4194175"/>
          <p14:tracePt t="38936" x="2022475" y="4194175"/>
          <p14:tracePt t="38945" x="2049463" y="4194175"/>
          <p14:tracePt t="38952" x="2063750" y="4194175"/>
          <p14:tracePt t="38962" x="2090738" y="4194175"/>
          <p14:tracePt t="38969" x="2105025" y="4194175"/>
          <p14:tracePt t="38977" x="2119313" y="4194175"/>
          <p14:tracePt t="38985" x="2132013" y="4194175"/>
          <p14:tracePt t="38994" x="2146300" y="4194175"/>
          <p14:tracePt t="39002" x="2159000" y="4194175"/>
          <p14:tracePt t="39238" x="2173288" y="4194175"/>
          <p14:tracePt t="39246" x="2200275" y="4194175"/>
          <p14:tracePt t="39254" x="2214563" y="4194175"/>
          <p14:tracePt t="39263" x="2227263" y="4194175"/>
          <p14:tracePt t="39270" x="2241550" y="4179888"/>
          <p14:tracePt t="39278" x="2255838" y="4179888"/>
          <p14:tracePt t="39286" x="2268538" y="4179888"/>
          <p14:tracePt t="39295" x="2282825" y="4179888"/>
          <p14:tracePt t="39303" x="2324100" y="4167188"/>
          <p14:tracePt t="39311" x="2351088" y="4167188"/>
          <p14:tracePt t="39319" x="2392363" y="4152900"/>
          <p14:tracePt t="42345" x="2392363" y="4167188"/>
          <p14:tracePt t="42352" x="2392363" y="4194175"/>
          <p14:tracePt t="42361" x="2405063" y="4221163"/>
          <p14:tracePt t="42368" x="2419350" y="4248150"/>
          <p14:tracePt t="42376" x="2419350" y="4262438"/>
          <p14:tracePt t="42384" x="2433638" y="4289425"/>
          <p14:tracePt t="42393" x="2446338" y="4330700"/>
          <p14:tracePt t="42401" x="2460625" y="4357688"/>
          <p14:tracePt t="42409" x="2460625" y="4371975"/>
          <p14:tracePt t="42418" x="2473325" y="4384675"/>
          <p14:tracePt t="42426" x="2487613" y="4398963"/>
          <p14:tracePt t="42433" x="2487613" y="4413250"/>
          <p14:tracePt t="42442" x="2501900" y="4425950"/>
          <p14:tracePt t="42449" x="2514600" y="4425950"/>
          <p14:tracePt t="42458" x="2528888" y="4425950"/>
          <p14:tracePt t="42466" x="2541588" y="4440238"/>
          <p14:tracePt t="42474" x="2555875" y="4440238"/>
          <p14:tracePt t="42482" x="2570163" y="4452938"/>
          <p14:tracePt t="42491" x="2582863" y="4452938"/>
          <p14:tracePt t="42498" x="2597150" y="4467225"/>
          <p14:tracePt t="42514" x="2609850" y="4481513"/>
          <p14:tracePt t="42523" x="2624138" y="4481513"/>
          <p14:tracePt t="42915" x="2624138" y="4494213"/>
          <p14:tracePt t="42922" x="2624138" y="4508500"/>
          <p14:tracePt t="42931" x="2624138" y="4521200"/>
          <p14:tracePt t="42939" x="2624138" y="4535488"/>
          <p14:tracePt t="42946" x="2638425" y="4535488"/>
          <p14:tracePt t="42954" x="2638425" y="4549775"/>
          <p14:tracePt t="42963" x="2638425" y="4562475"/>
          <p14:tracePt t="42974" x="2638425" y="4576763"/>
          <p14:tracePt t="42979" x="2651125" y="4589463"/>
          <p14:tracePt t="42988" x="2651125" y="4603750"/>
          <p14:tracePt t="42996" x="2651125" y="4618038"/>
          <p14:tracePt t="43012" x="2665413" y="4630738"/>
          <p14:tracePt t="43020" x="2665413" y="4645025"/>
          <p14:tracePt t="43036" x="2679700" y="4659313"/>
          <p14:tracePt t="43053" x="2679700" y="4672013"/>
          <p14:tracePt t="43086" x="2679700" y="4686300"/>
          <p14:tracePt t="45836" x="2733675" y="4686300"/>
          <p14:tracePt t="45844" x="2787650" y="4672013"/>
          <p14:tracePt t="45850" x="2855913" y="4672013"/>
          <p14:tracePt t="45858" x="2965450" y="4645025"/>
          <p14:tracePt t="45867" x="3116263" y="4618038"/>
          <p14:tracePt t="45875" x="3279775" y="4576763"/>
          <p14:tracePt t="45882" x="3471863" y="4535488"/>
          <p14:tracePt t="45891" x="3922713" y="4413250"/>
          <p14:tracePt t="45900" x="4483100" y="4248150"/>
          <p14:tracePt t="45908" x="5126038" y="4070350"/>
          <p14:tracePt t="45915" x="5876925" y="3894138"/>
          <p14:tracePt t="45924" x="6602413" y="3729038"/>
          <p14:tracePt t="45932" x="7353300" y="3579813"/>
          <p14:tracePt t="45940" x="7667625" y="3538538"/>
          <p14:tracePt t="45948" x="8283575" y="3470275"/>
          <p14:tracePt t="45956" x="8856663" y="3443288"/>
          <p14:tracePt t="46824" x="9048750" y="4891088"/>
          <p14:tracePt t="46830" x="8924925" y="4891088"/>
          <p14:tracePt t="46835" x="8761413" y="4891088"/>
          <p14:tracePt t="46843" x="8597900" y="4891088"/>
          <p14:tracePt t="46851" x="8228013" y="4876800"/>
          <p14:tracePt t="46859" x="7886700" y="4876800"/>
          <p14:tracePt t="46867" x="7504113" y="4876800"/>
          <p14:tracePt t="46876" x="7094538" y="4876800"/>
          <p14:tracePt t="46884" x="6929438" y="4876800"/>
          <p14:tracePt t="46892" x="6588125" y="4876800"/>
          <p14:tracePt t="46901" x="6300788" y="4876800"/>
          <p14:tracePt t="46909" x="6042025" y="4864100"/>
          <p14:tracePt t="46917" x="5945188" y="4849813"/>
          <p14:tracePt t="46925" x="5767388" y="4822825"/>
          <p14:tracePt t="46933" x="5645150" y="4795838"/>
          <p14:tracePt t="46941" x="5535613" y="4767263"/>
          <p14:tracePt t="46949" x="5453063" y="4740275"/>
          <p14:tracePt t="46958" x="5399088" y="4727575"/>
          <p14:tracePt t="46965" x="5330825" y="4699000"/>
          <p14:tracePt t="46974" x="5289550" y="4672013"/>
          <p14:tracePt t="46982" x="5235575" y="4645025"/>
          <p14:tracePt t="46991" x="5221288" y="4645025"/>
          <p14:tracePt t="46999" x="5194300" y="4618038"/>
          <p14:tracePt t="47006" x="5153025" y="4603750"/>
          <p14:tracePt t="47015" x="5126038" y="4589463"/>
          <p14:tracePt t="47024" x="5097463" y="4576763"/>
          <p14:tracePt t="47031" x="5084763" y="4549775"/>
          <p14:tracePt t="47039" x="5057775" y="4535488"/>
          <p14:tracePt t="47047" x="5043488" y="4521200"/>
          <p14:tracePt t="47056" x="5016500" y="4508500"/>
          <p14:tracePt t="47064" x="5002213" y="4494213"/>
          <p14:tracePt t="47072" x="4989513" y="4481513"/>
          <p14:tracePt t="47088" x="4975225" y="4467225"/>
          <p14:tracePt t="47097" x="4960938" y="4467225"/>
          <p14:tracePt t="47104" x="4960938" y="4452938"/>
          <p14:tracePt t="47113" x="4948238" y="4452938"/>
          <p14:tracePt t="47120" x="4948238" y="4440238"/>
          <p14:tracePt t="47137" x="4948238" y="4425950"/>
          <p14:tracePt t="47333" x="4948238" y="4440238"/>
          <p14:tracePt t="47341" x="4933950" y="4452938"/>
          <p14:tracePt t="47348" x="4906963" y="4481513"/>
          <p14:tracePt t="47357" x="4865688" y="4521200"/>
          <p14:tracePt t="47364" x="4838700" y="4549775"/>
          <p14:tracePt t="47373" x="4797425" y="4589463"/>
          <p14:tracePt t="47381" x="4743450" y="4645025"/>
          <p14:tracePt t="47389" x="4714875" y="4672013"/>
          <p14:tracePt t="47397" x="4660900" y="4713288"/>
          <p14:tracePt t="47405" x="4633913" y="4740275"/>
          <p14:tracePt t="47413" x="4592638" y="4781550"/>
          <p14:tracePt t="47421" x="4578350" y="4795838"/>
          <p14:tracePt t="47430" x="4551363" y="4822825"/>
          <p14:tracePt t="47437" x="4537075" y="4835525"/>
          <p14:tracePt t="47446" x="4524375" y="4849813"/>
          <p14:tracePt t="47454" x="4510088" y="4864100"/>
          <p14:tracePt t="47462" x="4497388" y="4864100"/>
          <p14:tracePt t="47470" x="4483100" y="4876800"/>
          <p14:tracePt t="47486" x="4483100" y="4891088"/>
          <p14:tracePt t="47502" x="4468813" y="4903788"/>
          <p14:tracePt t="47527" x="4468813" y="4918075"/>
          <p14:tracePt t="47544" x="4468813" y="4932363"/>
          <p14:tracePt t="47577" x="4468813" y="4945063"/>
          <p14:tracePt t="49050" x="4483100" y="4945063"/>
          <p14:tracePt t="49058" x="4497388" y="4945063"/>
          <p14:tracePt t="49066" x="4510088" y="4945063"/>
          <p14:tracePt t="49074" x="4524375" y="4945063"/>
          <p14:tracePt t="49090" x="4537075" y="4945063"/>
          <p14:tracePt t="49109" x="4551363" y="4945063"/>
          <p14:tracePt t="49115" x="4565650" y="4945063"/>
          <p14:tracePt t="49123" x="4578350" y="4945063"/>
          <p14:tracePt t="49139" x="4592638" y="4945063"/>
          <p14:tracePt t="49148" x="4606925" y="4945063"/>
          <p14:tracePt t="49155" x="4646613" y="4945063"/>
          <p14:tracePt t="49163" x="4675188" y="4945063"/>
          <p14:tracePt t="49171" x="4714875" y="4945063"/>
          <p14:tracePt t="49179" x="4770438" y="4945063"/>
          <p14:tracePt t="49188" x="4838700" y="4945063"/>
          <p14:tracePt t="49196" x="4906963" y="4945063"/>
          <p14:tracePt t="49204" x="4989513" y="4959350"/>
          <p14:tracePt t="49212" x="5057775" y="4972050"/>
          <p14:tracePt t="49220" x="5153025" y="5013325"/>
          <p14:tracePt t="49228" x="5207000" y="5054600"/>
          <p14:tracePt t="49236" x="5235575" y="5068888"/>
          <p14:tracePt t="49245" x="5275263" y="5108575"/>
          <p14:tracePt t="49253" x="5316538" y="5137150"/>
          <p14:tracePt t="49261" x="5343525" y="5164138"/>
          <p14:tracePt t="49269" x="5357813" y="5191125"/>
          <p14:tracePt t="49277" x="5372100" y="5205413"/>
          <p14:tracePt t="49285" x="5372100" y="5218113"/>
          <p14:tracePt t="49302" x="5384800" y="5232400"/>
          <p14:tracePt t="49327" x="5384800" y="5246688"/>
          <p14:tracePt t="49334" x="5372100" y="5259388"/>
          <p14:tracePt t="49342" x="5357813" y="5259388"/>
          <p14:tracePt t="49351" x="5343525" y="5273675"/>
          <p14:tracePt t="49359" x="5316538" y="5286375"/>
          <p14:tracePt t="49367" x="5275263" y="5300663"/>
          <p14:tracePt t="49375" x="5262563" y="5300663"/>
          <p14:tracePt t="49383" x="5221288" y="5327650"/>
          <p14:tracePt t="49392" x="5180013" y="5341938"/>
          <p14:tracePt t="49399" x="5153025" y="5368925"/>
          <p14:tracePt t="49408" x="5126038" y="5368925"/>
          <p14:tracePt t="49415" x="5097463" y="5383213"/>
          <p14:tracePt t="49425" x="5070475" y="5395913"/>
          <p14:tracePt t="49432" x="5057775" y="5410200"/>
          <p14:tracePt t="49442" x="5029200" y="5410200"/>
          <p14:tracePt t="49448" x="5016500" y="5422900"/>
          <p14:tracePt t="49464" x="5002213" y="5422900"/>
          <p14:tracePt t="49474" x="5002213" y="5437188"/>
          <p14:tracePt t="50498" x="5016500" y="5437188"/>
          <p14:tracePt t="50508" x="5029200" y="5437188"/>
          <p14:tracePt t="50523" x="5043488" y="5437188"/>
          <p14:tracePt t="50541" x="5057775" y="5451475"/>
          <p14:tracePt t="50548" x="5070475" y="5451475"/>
          <p14:tracePt t="50563" x="5084763" y="5451475"/>
          <p14:tracePt t="50572" x="5097463" y="5451475"/>
          <p14:tracePt t="50580" x="5126038" y="5451475"/>
          <p14:tracePt t="50587" x="5138738" y="5464175"/>
          <p14:tracePt t="50596" x="5153025" y="5464175"/>
          <p14:tracePt t="50604" x="5180013" y="5464175"/>
          <p14:tracePt t="50612" x="5194300" y="5464175"/>
          <p14:tracePt t="50621" x="5221288" y="5464175"/>
          <p14:tracePt t="50628" x="5248275" y="5464175"/>
          <p14:tracePt t="50636" x="5289550" y="5464175"/>
          <p14:tracePt t="50645" x="5316538" y="5464175"/>
          <p14:tracePt t="50653" x="5343525" y="5464175"/>
          <p14:tracePt t="50661" x="5384800" y="5451475"/>
          <p14:tracePt t="50669" x="5440363" y="5437188"/>
          <p14:tracePt t="50677" x="5467350" y="5437188"/>
          <p14:tracePt t="50686" x="5508625" y="5437188"/>
          <p14:tracePt t="50693" x="5535613" y="5422900"/>
          <p14:tracePt t="50702" x="5576888" y="5422900"/>
          <p14:tracePt t="50710" x="5589588" y="5422900"/>
          <p14:tracePt t="50717" x="5618163" y="5422900"/>
          <p14:tracePt t="50726" x="5630863" y="5422900"/>
          <p14:tracePt t="50734" x="5645150" y="5422900"/>
          <p14:tracePt t="50743" x="5657850" y="5422900"/>
          <p14:tracePt t="50759" x="5672138" y="5422900"/>
          <p14:tracePt t="50776" x="5686425" y="5422900"/>
          <p14:tracePt t="50800" x="5699125" y="5410200"/>
          <p14:tracePt t="50825" x="5713413" y="5410200"/>
          <p14:tracePt t="50898" x="5727700" y="5410200"/>
          <p14:tracePt t="50913" x="5740400" y="5410200"/>
          <p14:tracePt t="50922" x="5754688" y="5395913"/>
          <p14:tracePt t="50929" x="5767388" y="5395913"/>
          <p14:tracePt t="50938" x="5781675" y="5395913"/>
          <p14:tracePt t="50946" x="5795963" y="5395913"/>
          <p14:tracePt t="50954" x="5808663" y="5395913"/>
          <p14:tracePt t="50962" x="5822950" y="5383213"/>
          <p14:tracePt t="50987" x="5835650" y="5383213"/>
          <p14:tracePt t="53528" x="5849938" y="5383213"/>
          <p14:tracePt t="53536" x="5876925" y="5383213"/>
          <p14:tracePt t="53544" x="5903913" y="5368925"/>
          <p14:tracePt t="53550" x="5932488" y="5354638"/>
          <p14:tracePt t="53560" x="5973763" y="5354638"/>
          <p14:tracePt t="53567" x="6000750" y="5341938"/>
          <p14:tracePt t="53575" x="6027738" y="5327650"/>
          <p14:tracePt t="53583" x="6042025" y="5327650"/>
          <p14:tracePt t="53592" x="6069013" y="5314950"/>
          <p14:tracePt t="53600" x="6081713" y="5314950"/>
          <p14:tracePt t="53616" x="6096000" y="5314950"/>
          <p14:tracePt t="53633" x="6110288" y="5314950"/>
          <p14:tracePt t="53649" x="6122988" y="5314950"/>
          <p14:tracePt t="53665" x="6137275" y="5314950"/>
          <p14:tracePt t="53674" x="6149975" y="5314950"/>
          <p14:tracePt t="53689" x="6164263" y="5314950"/>
          <p14:tracePt t="53723" x="6178550" y="5314950"/>
          <p14:tracePt t="53821" x="6191250" y="5314950"/>
          <p14:tracePt t="55139" x="6178550" y="5314950"/>
          <p14:tracePt t="55163" x="6164263" y="5314950"/>
          <p14:tracePt t="55179" x="6149975" y="5314950"/>
          <p14:tracePt t="55196" x="6137275" y="5314950"/>
          <p14:tracePt t="55228" x="6122988" y="5314950"/>
          <p14:tracePt t="55285" x="6122988" y="5327650"/>
          <p14:tracePt t="55294" x="6110288" y="5327650"/>
          <p14:tracePt t="55326" x="6096000" y="5327650"/>
          <p14:tracePt t="55351" x="6081713" y="5327650"/>
          <p14:tracePt t="55399" x="6069013" y="5327650"/>
          <p14:tracePt t="55415" x="6042025" y="5327650"/>
          <p14:tracePt t="55423" x="6027738" y="5327650"/>
          <p14:tracePt t="55431" x="5986463" y="5327650"/>
          <p14:tracePt t="55440" x="5945188" y="5327650"/>
          <p14:tracePt t="55447" x="5891213" y="5341938"/>
          <p14:tracePt t="55455" x="5822950" y="5341938"/>
          <p14:tracePt t="55464" x="5754688" y="5354638"/>
          <p14:tracePt t="55471" x="5672138" y="5354638"/>
          <p14:tracePt t="55480" x="5521325" y="5368925"/>
          <p14:tracePt t="55488" x="5384800" y="5383213"/>
          <p14:tracePt t="55496" x="5235575" y="5383213"/>
          <p14:tracePt t="55504" x="5070475" y="5383213"/>
          <p14:tracePt t="55512" x="4879975" y="5383213"/>
          <p14:tracePt t="55521" x="4660900" y="5395913"/>
          <p14:tracePt t="55529" x="4456113" y="5410200"/>
          <p14:tracePt t="55537" x="4264025" y="5422900"/>
          <p14:tracePt t="55545" x="4073525" y="5437188"/>
          <p14:tracePt t="55553" x="3895725" y="5464175"/>
          <p14:tracePt t="55562" x="3813175" y="5478463"/>
          <p14:tracePt t="55569" x="3662363" y="5491163"/>
          <p14:tracePt t="55578" x="3513138" y="5519738"/>
          <p14:tracePt t="55586" x="3294063" y="5546725"/>
          <p14:tracePt t="55595" x="3170238" y="5559425"/>
          <p14:tracePt t="55602" x="3033713" y="5588000"/>
          <p14:tracePt t="55612" x="2965450" y="5588000"/>
          <p14:tracePt t="55618" x="2855913" y="5600700"/>
          <p14:tracePt t="55629" x="2760663" y="5614988"/>
          <p14:tracePt t="55635" x="2679700" y="5614988"/>
          <p14:tracePt t="55645" x="2638425" y="5627688"/>
          <p14:tracePt t="55652" x="2528888" y="5627688"/>
          <p14:tracePt t="55661" x="2473325" y="5627688"/>
          <p14:tracePt t="55667" x="2419350" y="5627688"/>
          <p14:tracePt t="55677" x="2378075" y="5627688"/>
          <p14:tracePt t="55684" x="2324100" y="5627688"/>
          <p14:tracePt t="55694" x="2268538" y="5627688"/>
          <p14:tracePt t="55700" x="2255838" y="5627688"/>
          <p14:tracePt t="55710" x="2214563" y="5627688"/>
          <p14:tracePt t="55717" x="2173288" y="5627688"/>
          <p14:tracePt t="55727" x="2132013" y="5627688"/>
          <p14:tracePt t="55732" x="2105025" y="5627688"/>
          <p14:tracePt t="55744" x="2078038" y="5627688"/>
          <p14:tracePt t="55749" x="2049463" y="5627688"/>
          <p14:tracePt t="55760" x="1995488" y="5627688"/>
          <p14:tracePt t="55766" x="1968500" y="5627688"/>
          <p14:tracePt t="55777" x="1927225" y="5627688"/>
          <p14:tracePt t="55782" x="1900238" y="5627688"/>
          <p14:tracePt t="55794" x="1858963" y="5627688"/>
          <p14:tracePt t="55799" x="1844675" y="5627688"/>
          <p14:tracePt t="55929" x="1831975" y="5627688"/>
          <p14:tracePt t="55952" x="1817688" y="5627688"/>
          <p14:tracePt t="55969" x="1804988" y="5627688"/>
          <p14:tracePt t="55994" x="1790700" y="5627688"/>
          <p14:tracePt t="56012" x="1776413" y="5627688"/>
          <p14:tracePt t="56029" x="1763713" y="5627688"/>
          <p14:tracePt t="56044" x="1749425" y="5627688"/>
          <p14:tracePt t="56050" x="1749425" y="5641975"/>
          <p14:tracePt t="56067" x="1735138" y="5641975"/>
          <p14:tracePt t="56082" x="1722438" y="5641975"/>
          <p14:tracePt t="56107" x="1708150" y="5656263"/>
          <p14:tracePt t="56156" x="1695450" y="5656263"/>
          <p14:tracePt t="56221" x="1695450" y="5668963"/>
          <p14:tracePt t="56458" x="1708150" y="5668963"/>
          <p14:tracePt t="56466" x="1722438" y="5668963"/>
          <p14:tracePt t="56473" x="1735138" y="5668963"/>
          <p14:tracePt t="56481" x="1749425" y="5668963"/>
          <p14:tracePt t="56489" x="1776413" y="5668963"/>
          <p14:tracePt t="56498" x="1790700" y="5668963"/>
          <p14:tracePt t="56506" x="1804988" y="5668963"/>
          <p14:tracePt t="56514" x="1831975" y="5668963"/>
          <p14:tracePt t="56522" x="1844675" y="5668963"/>
          <p14:tracePt t="56532" x="1873250" y="5668963"/>
          <p14:tracePt t="56538" x="1912938" y="5668963"/>
          <p14:tracePt t="56546" x="1941513" y="5668963"/>
          <p14:tracePt t="56555" x="1981200" y="5668963"/>
          <p14:tracePt t="56563" x="2049463" y="5668963"/>
          <p14:tracePt t="56572" x="2078038" y="5656263"/>
          <p14:tracePt t="56579" x="2119313" y="5656263"/>
          <p14:tracePt t="56588" x="2159000" y="5656263"/>
          <p14:tracePt t="56596" x="2187575" y="5656263"/>
          <p14:tracePt t="56604" x="2214563" y="5656263"/>
          <p14:tracePt t="56613" x="2227263" y="5656263"/>
          <p14:tracePt t="56621" x="2241550" y="5656263"/>
          <p14:tracePt t="56629" x="2255838" y="5641975"/>
          <p14:tracePt t="56645" x="2268538" y="5641975"/>
          <p14:tracePt t="58664" x="2282825" y="5641975"/>
          <p14:tracePt t="58672" x="2309813" y="5641975"/>
          <p14:tracePt t="58680" x="2336800" y="5641975"/>
          <p14:tracePt t="58688" x="2378075" y="5641975"/>
          <p14:tracePt t="58696" x="2419350" y="5627688"/>
          <p14:tracePt t="58704" x="2460625" y="5627688"/>
          <p14:tracePt t="58712" x="2501900" y="5614988"/>
          <p14:tracePt t="58720" x="2570163" y="5614988"/>
          <p14:tracePt t="58729" x="2624138" y="5600700"/>
          <p14:tracePt t="58736" x="2692400" y="5600700"/>
          <p14:tracePt t="58746" x="2733675" y="5600700"/>
          <p14:tracePt t="58753" x="2774950" y="5600700"/>
          <p14:tracePt t="58762" x="2828925" y="5600700"/>
          <p14:tracePt t="58769" x="2870200" y="5600700"/>
          <p14:tracePt t="58777" x="2897188" y="5600700"/>
          <p14:tracePt t="58785" x="2938463" y="5600700"/>
          <p14:tracePt t="58794" x="2965450" y="5600700"/>
          <p14:tracePt t="58802" x="2994025" y="5600700"/>
          <p14:tracePt t="58810" x="3021013" y="5600700"/>
          <p14:tracePt t="58818" x="3048000" y="5600700"/>
          <p14:tracePt t="58827" x="3062288" y="5600700"/>
          <p14:tracePt t="58834" x="3074988" y="5588000"/>
          <p14:tracePt t="58843" x="3089275" y="5588000"/>
          <p14:tracePt t="58850" x="3101975" y="5588000"/>
          <p14:tracePt t="58866" x="3116263" y="5588000"/>
          <p14:tracePt t="58900" x="3130550" y="5588000"/>
          <p14:tracePt t="59022" x="3143250" y="5588000"/>
          <p14:tracePt t="59038" x="3157538" y="5588000"/>
          <p14:tracePt t="59046" x="3170238" y="5600700"/>
          <p14:tracePt t="59054" x="3184525" y="5600700"/>
          <p14:tracePt t="59061" x="3198813" y="5600700"/>
          <p14:tracePt t="59070" x="3211513" y="5600700"/>
          <p14:tracePt t="59095" x="3225800" y="5600700"/>
          <p14:tracePt t="59120" x="3240088" y="5600700"/>
          <p14:tracePt t="59136" x="3252788" y="5588000"/>
          <p14:tracePt t="59143" x="3267075" y="5588000"/>
          <p14:tracePt t="59371" x="3294063" y="5588000"/>
          <p14:tracePt t="59381" x="3321050" y="5588000"/>
          <p14:tracePt t="59387" x="3362325" y="5588000"/>
          <p14:tracePt t="59395" x="3389313" y="5588000"/>
          <p14:tracePt t="59403" x="3416300" y="5588000"/>
          <p14:tracePt t="59412" x="3498850" y="5588000"/>
          <p14:tracePt t="59420" x="3608388" y="5588000"/>
          <p14:tracePt t="59429" x="3730625" y="5573713"/>
          <p14:tracePt t="59436" x="3786188" y="5573713"/>
          <p14:tracePt t="59445" x="3908425" y="5573713"/>
          <p14:tracePt t="59452" x="4005263" y="5573713"/>
          <p14:tracePt t="59461" x="4100513" y="5573713"/>
          <p14:tracePt t="59469" x="4141788" y="5573713"/>
          <p14:tracePt t="59477" x="4210050" y="5573713"/>
          <p14:tracePt t="59485" x="4264025" y="5573713"/>
          <p14:tracePt t="59493" x="4305300" y="5573713"/>
          <p14:tracePt t="59501" x="4346575" y="5573713"/>
          <p14:tracePt t="59510" x="4373563" y="5573713"/>
          <p14:tracePt t="59517" x="4400550" y="5588000"/>
          <p14:tracePt t="59526" x="4429125" y="5588000"/>
          <p14:tracePt t="59533" x="4456113" y="5588000"/>
          <p14:tracePt t="59543" x="4483100" y="5600700"/>
          <p14:tracePt t="59550" x="4497388" y="5600700"/>
          <p14:tracePt t="59559" x="4524375" y="5614988"/>
          <p14:tracePt t="59566" x="4551363" y="5614988"/>
          <p14:tracePt t="59574" x="4565650" y="5614988"/>
          <p14:tracePt t="59582" x="4578350" y="5627688"/>
          <p14:tracePt t="59600" x="4592638" y="5627688"/>
          <p14:tracePt t="59624" x="4606925" y="5627688"/>
          <p14:tracePt t="59657" x="4619625" y="5627688"/>
          <p14:tracePt t="59681" x="4633913" y="5641975"/>
          <p14:tracePt t="59689" x="4646613" y="5641975"/>
          <p14:tracePt t="59696" x="4660900" y="5641975"/>
          <p14:tracePt t="59713" x="4675188" y="5641975"/>
          <p14:tracePt t="59729" x="4687888" y="5641975"/>
          <p14:tracePt t="59755" x="4702175" y="5656263"/>
          <p14:tracePt t="59762" x="4714875" y="5656263"/>
          <p14:tracePt t="59778" x="4729163" y="5656263"/>
          <p14:tracePt t="59795" x="4743450" y="5668963"/>
          <p14:tracePt t="59811" x="4756150" y="5668963"/>
          <p14:tracePt t="59861" x="4770438" y="5668963"/>
          <p14:tracePt t="59901" x="4783138" y="5668963"/>
          <p14:tracePt t="59909" x="4783138" y="5683250"/>
          <p14:tracePt t="60064" x="4783138" y="5697538"/>
          <p14:tracePt t="60552" x="4783138" y="5683250"/>
          <p14:tracePt t="60576" x="4783138" y="5668963"/>
          <p14:tracePt t="62205" x="4783138" y="5683250"/>
          <p14:tracePt t="62220" x="4770438" y="5683250"/>
          <p14:tracePt t="62228" x="4770438" y="5697538"/>
          <p14:tracePt t="62237" x="4756150" y="5697538"/>
          <p14:tracePt t="62261" x="4756150" y="5710238"/>
          <p14:tracePt t="62270" x="4743450" y="5710238"/>
          <p14:tracePt t="62310" x="4729163" y="5710238"/>
          <p14:tracePt t="62320" x="4729163" y="5724525"/>
          <p14:tracePt t="62351" x="4714875" y="5724525"/>
          <p14:tracePt t="62369" x="4714875" y="5737225"/>
          <p14:tracePt t="62416" x="4702175" y="5737225"/>
          <p14:tracePt t="62693" x="4702175" y="5751513"/>
          <p14:tracePt t="62701" x="4714875" y="5751513"/>
          <p14:tracePt t="62725" x="4714875" y="5765800"/>
          <p14:tracePt t="62758" x="4714875" y="5778500"/>
          <p14:tracePt t="62790" x="4714875" y="5792788"/>
          <p14:tracePt t="62806" x="4714875" y="5805488"/>
          <p14:tracePt t="62822" x="4714875" y="5819775"/>
          <p14:tracePt t="62839" x="4714875" y="5834063"/>
          <p14:tracePt t="62855" x="4714875" y="5846763"/>
          <p14:tracePt t="62871" x="4714875" y="5861050"/>
          <p14:tracePt t="62888" x="4714875" y="5873750"/>
          <p14:tracePt t="62904" x="4714875" y="5888038"/>
          <p14:tracePt t="62920" x="4714875" y="5902325"/>
          <p14:tracePt t="62929" x="4714875" y="5915025"/>
          <p14:tracePt t="62936" x="4702175" y="5929313"/>
          <p14:tracePt t="62944" x="4702175" y="5942013"/>
          <p14:tracePt t="62953" x="4702175" y="5956300"/>
          <p14:tracePt t="62970" x="4702175" y="5970588"/>
          <p14:tracePt t="62978" x="4687888" y="5983288"/>
          <p14:tracePt t="63002" x="4687888" y="5997575"/>
          <p14:tracePt t="63034" x="4675188" y="5997575"/>
          <p14:tracePt t="63042" x="4675188" y="6010275"/>
          <p14:tracePt t="67941" x="4660900" y="6010275"/>
          <p14:tracePt t="68894" x="4646613" y="6010275"/>
          <p14:tracePt t="68943" x="4633913" y="6010275"/>
          <p14:tracePt t="69211" x="4633913" y="5997575"/>
          <p14:tracePt t="69431" x="4646613" y="5997575"/>
          <p14:tracePt t="69438" x="4660900" y="5997575"/>
          <p14:tracePt t="69447" x="4675188" y="5997575"/>
          <p14:tracePt t="69471" x="4687888" y="5997575"/>
          <p14:tracePt t="69528" x="4675188" y="6010275"/>
          <p14:tracePt t="69535" x="4660900" y="6010275"/>
          <p14:tracePt t="69544" x="4633913" y="6024563"/>
          <p14:tracePt t="69552" x="4592638" y="6038850"/>
          <p14:tracePt t="69560" x="4551363" y="6051550"/>
          <p14:tracePt t="69568" x="4497388" y="6065838"/>
          <p14:tracePt t="69576" x="4373563" y="6107113"/>
          <p14:tracePt t="69584" x="4332288" y="6134100"/>
          <p14:tracePt t="69593" x="4251325" y="6161088"/>
          <p14:tracePt t="69601" x="4168775" y="6188075"/>
          <p14:tracePt t="69609" x="4141788" y="6202363"/>
          <p14:tracePt t="69617" x="4073525" y="6229350"/>
          <p14:tracePt t="69625" x="4032250" y="6256338"/>
          <p14:tracePt t="69633" x="3990975" y="6270625"/>
          <p14:tracePt t="69641" x="3963988" y="6284913"/>
          <p14:tracePt t="69649" x="3937000" y="6297613"/>
          <p14:tracePt t="69657" x="3922713" y="6297613"/>
          <p14:tracePt t="69666" x="3895725" y="6311900"/>
          <p14:tracePt t="69674" x="3881438" y="6311900"/>
          <p14:tracePt t="69682" x="3868738" y="6324600"/>
          <p14:tracePt t="69690" x="3854450" y="6324600"/>
          <p14:tracePt t="69698" x="3840163" y="6338888"/>
          <p14:tracePt t="69715" x="3827463" y="6338888"/>
          <p14:tracePt t="69748" x="3813175" y="6338888"/>
          <p14:tracePt t="70017" x="3813175" y="6353175"/>
          <p14:tracePt t="70025" x="3827463" y="6353175"/>
          <p14:tracePt t="70636" x="3813175" y="6353175"/>
          <p14:tracePt t="70643" x="3800475" y="6353175"/>
          <p14:tracePt t="70652" x="3786188" y="6353175"/>
          <p14:tracePt t="70659" x="3771900" y="6353175"/>
          <p14:tracePt t="70667" x="3759200" y="6353175"/>
          <p14:tracePt t="70675" x="3759200" y="6365875"/>
          <p14:tracePt t="70683" x="3744913" y="6365875"/>
          <p14:tracePt t="70691" x="3730625" y="6365875"/>
          <p14:tracePt t="70700" x="3717925" y="6380163"/>
          <p14:tracePt t="70707" x="3703638" y="6380163"/>
          <p14:tracePt t="70724" x="3676650" y="6392863"/>
          <p14:tracePt t="70733" x="3662363" y="6392863"/>
          <p14:tracePt t="70740" x="3649663" y="6407150"/>
          <p14:tracePt t="70749" x="3635375" y="6407150"/>
          <p14:tracePt t="70756" x="3622675" y="6407150"/>
          <p14:tracePt t="70765" x="3608388" y="6421438"/>
          <p14:tracePt t="70773" x="3594100" y="6421438"/>
          <p14:tracePt t="70782" x="3581400" y="6434138"/>
          <p14:tracePt t="70789" x="3567113" y="6434138"/>
          <p14:tracePt t="70798" x="3554413" y="6434138"/>
          <p14:tracePt t="70805" x="3525838" y="6448425"/>
          <p14:tracePt t="70814" x="3513138" y="6448425"/>
          <p14:tracePt t="70823" x="3486150" y="6448425"/>
          <p14:tracePt t="70830" x="3471863" y="6461125"/>
          <p14:tracePt t="70838" x="3416300" y="6461125"/>
          <p14:tracePt t="70847" x="3403600" y="6461125"/>
          <p14:tracePt t="70855" x="3362325" y="6475413"/>
          <p14:tracePt t="70862" x="3348038" y="6475413"/>
          <p14:tracePt t="70870" x="3308350" y="6475413"/>
          <p14:tracePt t="70879" x="3267075" y="6489700"/>
          <p14:tracePt t="70887" x="3225800" y="6489700"/>
          <p14:tracePt t="70895" x="3184525" y="6489700"/>
          <p14:tracePt t="70904" x="3143250" y="6489700"/>
          <p14:tracePt t="70911" x="3101975" y="6489700"/>
          <p14:tracePt t="70919" x="3048000" y="6489700"/>
          <p14:tracePt t="70928" x="2994025" y="6489700"/>
          <p14:tracePt t="70936" x="2979738" y="6489700"/>
          <p14:tracePt t="70944" x="2897188" y="6489700"/>
          <p14:tracePt t="70952" x="2884488" y="6489700"/>
          <p14:tracePt t="70960" x="2843213" y="6489700"/>
          <p14:tracePt t="70968" x="2816225" y="6489700"/>
          <p14:tracePt t="70976" x="2787650" y="6489700"/>
          <p14:tracePt t="70985" x="2760663" y="6489700"/>
          <p14:tracePt t="70993" x="2733675" y="6489700"/>
          <p14:tracePt t="71001" x="2719388" y="6489700"/>
          <p14:tracePt t="71009" x="2692400" y="6489700"/>
          <p14:tracePt t="71017" x="2679700" y="6489700"/>
          <p14:tracePt t="71034" x="2665413" y="6489700"/>
          <p14:tracePt t="71042" x="2651125" y="6489700"/>
          <p14:tracePt t="71050" x="2638425" y="6489700"/>
          <p14:tracePt t="71066" x="2624138" y="6489700"/>
          <p14:tracePt t="71074" x="2609850" y="6489700"/>
          <p14:tracePt t="71082" x="2597150" y="6502400"/>
          <p14:tracePt t="71090" x="2582863" y="6502400"/>
          <p14:tracePt t="71108" x="2570163" y="6502400"/>
          <p14:tracePt t="71115" x="2570163" y="6516688"/>
          <p14:tracePt t="71123" x="2555875" y="6516688"/>
          <p14:tracePt t="71148" x="2541588" y="6516688"/>
          <p14:tracePt t="71181" x="2528888" y="6516688"/>
          <p14:tracePt t="71190" x="2528888" y="6529388"/>
          <p14:tracePt t="71206" x="2514600" y="6529388"/>
          <p14:tracePt t="71213" x="2501900" y="6543675"/>
          <p14:tracePt t="71223" x="2487613" y="6543675"/>
          <p14:tracePt t="71237" x="2473325" y="6543675"/>
          <p14:tracePt t="71245" x="2460625" y="6557963"/>
          <p14:tracePt t="71253" x="2446338" y="6557963"/>
          <p14:tracePt t="71261" x="2446338" y="6570663"/>
          <p14:tracePt t="71270" x="2433638" y="6570663"/>
          <p14:tracePt t="71286" x="2419350" y="6570663"/>
          <p14:tracePt t="73053" x="2433638" y="6570663"/>
          <p14:tracePt t="73060" x="2487613" y="6570663"/>
          <p14:tracePt t="73068" x="2541588" y="6557963"/>
          <p14:tracePt t="73076" x="2597150" y="6557963"/>
          <p14:tracePt t="73084" x="2651125" y="6543675"/>
          <p14:tracePt t="73092" x="2706688" y="6543675"/>
          <p14:tracePt t="73101" x="2747963" y="6529388"/>
          <p14:tracePt t="73111" x="2828925" y="6516688"/>
          <p14:tracePt t="73117" x="2911475" y="6502400"/>
          <p14:tracePt t="73125" x="2979738" y="6489700"/>
          <p14:tracePt t="73133" x="3048000" y="6489700"/>
          <p14:tracePt t="73142" x="3074988" y="6489700"/>
          <p14:tracePt t="73150" x="3130550" y="6475413"/>
          <p14:tracePt t="73158" x="3170238" y="6475413"/>
          <p14:tracePt t="73166" x="3198813" y="6475413"/>
          <p14:tracePt t="73175" x="3225800" y="6475413"/>
          <p14:tracePt t="73182" x="3252788" y="6475413"/>
          <p14:tracePt t="73192" x="3279775" y="6475413"/>
          <p14:tracePt t="73199" x="3294063" y="6475413"/>
          <p14:tracePt t="73206" x="3308350" y="6475413"/>
          <p14:tracePt t="73215" x="3321050" y="6475413"/>
          <p14:tracePt t="73223" x="3348038" y="6475413"/>
          <p14:tracePt t="73239" x="3362325" y="6475413"/>
          <p14:tracePt t="73248" x="3376613" y="6475413"/>
          <p14:tracePt t="73272" x="3389313" y="6475413"/>
          <p14:tracePt t="73289" x="3403600" y="6475413"/>
          <p14:tracePt t="73566" x="3416300" y="6475413"/>
          <p14:tracePt t="73573" x="3444875" y="6475413"/>
          <p14:tracePt t="73581" x="3486150" y="6475413"/>
          <p14:tracePt t="73589" x="3513138" y="6475413"/>
          <p14:tracePt t="73598" x="3567113" y="6475413"/>
          <p14:tracePt t="73605" x="3608388" y="6475413"/>
          <p14:tracePt t="73614" x="3649663" y="6475413"/>
          <p14:tracePt t="73622" x="3676650" y="6475413"/>
          <p14:tracePt t="73630" x="3717925" y="6475413"/>
          <p14:tracePt t="73638" x="3759200" y="6475413"/>
          <p14:tracePt t="73646" x="3800475" y="6475413"/>
          <p14:tracePt t="73654" x="3813175" y="6461125"/>
          <p14:tracePt t="73663" x="3854450" y="6461125"/>
          <p14:tracePt t="73671" x="3868738" y="6461125"/>
          <p14:tracePt t="73679" x="3895725" y="6461125"/>
          <p14:tracePt t="73687" x="3908425" y="6461125"/>
          <p14:tracePt t="73695" x="3937000" y="6461125"/>
          <p14:tracePt t="73704" x="3949700" y="6461125"/>
          <p14:tracePt t="73711" x="3976688" y="6461125"/>
          <p14:tracePt t="73720" x="4005263" y="6448425"/>
          <p14:tracePt t="73728" x="4046538" y="6448425"/>
          <p14:tracePt t="73736" x="4073525" y="6448425"/>
          <p14:tracePt t="73745" x="4100513" y="6434138"/>
          <p14:tracePt t="73752" x="4141788" y="6421438"/>
          <p14:tracePt t="73760" x="4183063" y="6421438"/>
          <p14:tracePt t="73769" x="4222750" y="6407150"/>
          <p14:tracePt t="73777" x="4278313" y="6392863"/>
          <p14:tracePt t="73784" x="4332288" y="6365875"/>
          <p14:tracePt t="73793" x="4400550" y="6338888"/>
          <p14:tracePt t="73801" x="4524375" y="6297613"/>
          <p14:tracePt t="73809" x="4606925" y="6256338"/>
          <p14:tracePt t="73817" x="4660900" y="6229350"/>
          <p14:tracePt t="73826" x="4743450" y="6188075"/>
          <p14:tracePt t="73834" x="4824413" y="6148388"/>
          <p14:tracePt t="73843" x="4906963" y="6107113"/>
          <p14:tracePt t="73850" x="4933950" y="6092825"/>
          <p14:tracePt t="73859" x="4989513" y="6065838"/>
          <p14:tracePt t="73865" x="5029200" y="6051550"/>
          <p14:tracePt t="73875" x="5057775" y="6038850"/>
          <p14:tracePt t="73882" x="5070475" y="6024563"/>
          <p14:tracePt t="73891" x="5084763" y="6010275"/>
          <p14:tracePt t="73898" x="5097463" y="6010275"/>
          <p14:tracePt t="73908" x="5097463" y="5997575"/>
          <p14:tracePt t="73915" x="5111750" y="5997575"/>
          <p14:tracePt t="75585" x="5111750" y="5983288"/>
          <p14:tracePt t="75593" x="5111750" y="5970588"/>
          <p14:tracePt t="75600" x="5111750" y="5942013"/>
          <p14:tracePt t="75608" x="5111750" y="5888038"/>
          <p14:tracePt t="75616" x="5111750" y="5834063"/>
          <p14:tracePt t="75626" x="5097463" y="5751513"/>
          <p14:tracePt t="75633" x="5084763" y="5683250"/>
          <p14:tracePt t="75640" x="5057775" y="5614988"/>
          <p14:tracePt t="75649" x="5029200" y="5546725"/>
          <p14:tracePt t="75657" x="5002213" y="5478463"/>
          <p14:tracePt t="75665" x="4960938" y="5410200"/>
          <p14:tracePt t="75673" x="4948238" y="5354638"/>
          <p14:tracePt t="75681" x="4921250" y="5327650"/>
          <p14:tracePt t="75689" x="4892675" y="5286375"/>
          <p14:tracePt t="75697" x="4865688" y="5246688"/>
          <p14:tracePt t="75705" x="4852988" y="5232400"/>
          <p14:tracePt t="75714" x="4838700" y="5218113"/>
          <p14:tracePt t="75722" x="4824413" y="5205413"/>
          <p14:tracePt t="75747" x="4811713" y="5205413"/>
          <p14:tracePt t="75804" x="4811713" y="5218113"/>
          <p14:tracePt t="75812" x="4811713" y="5232400"/>
          <p14:tracePt t="75820" x="4797425" y="5259388"/>
          <p14:tracePt t="75828" x="4797425" y="5286375"/>
          <p14:tracePt t="75837" x="4783138" y="5300663"/>
          <p14:tracePt t="75844" x="4770438" y="5327650"/>
          <p14:tracePt t="75852" x="4770438" y="5354638"/>
          <p14:tracePt t="75860" x="4770438" y="5383213"/>
          <p14:tracePt t="75869" x="4756150" y="5410200"/>
          <p14:tracePt t="75877" x="4756150" y="5437188"/>
          <p14:tracePt t="75885" x="4756150" y="5451475"/>
          <p14:tracePt t="75893" x="4756150" y="5478463"/>
          <p14:tracePt t="75901" x="4756150" y="5491163"/>
          <p14:tracePt t="75910" x="4743450" y="5519738"/>
          <p14:tracePt t="75917" x="4743450" y="5546725"/>
          <p14:tracePt t="75926" x="4743450" y="5573713"/>
          <p14:tracePt t="75934" x="4743450" y="5588000"/>
          <p14:tracePt t="75942" x="4743450" y="5614988"/>
          <p14:tracePt t="75950" x="4743450" y="5627688"/>
          <p14:tracePt t="75959" x="4743450" y="5656263"/>
          <p14:tracePt t="75966" x="4743450" y="5668963"/>
          <p14:tracePt t="75976" x="4743450" y="5683250"/>
          <p14:tracePt t="75983" x="4743450" y="5697538"/>
          <p14:tracePt t="75992" x="4743450" y="5710238"/>
          <p14:tracePt t="76007" x="4743450" y="5724525"/>
          <p14:tracePt t="76015" x="4743450" y="5737225"/>
          <p14:tracePt t="76023" x="4743450" y="5751513"/>
          <p14:tracePt t="76048" x="4743450" y="5765800"/>
          <p14:tracePt t="76097" x="4743450" y="5778500"/>
          <p14:tracePt t="76155" x="4743450" y="5792788"/>
        </p14:tracePtLst>
      </p14:laserTraceLst>
    </p:ext>
  </p:extLs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まとめ</a:t>
            </a:r>
          </a:p>
        </p:txBody>
      </p:sp>
      <p:sp>
        <p:nvSpPr>
          <p:cNvPr id="3" name="コンテンツ プレースホルダー 2"/>
          <p:cNvSpPr>
            <a:spLocks noGrp="1"/>
          </p:cNvSpPr>
          <p:nvPr>
            <p:ph idx="1"/>
          </p:nvPr>
        </p:nvSpPr>
        <p:spPr>
          <a:xfrm>
            <a:off x="381000" y="1066800"/>
            <a:ext cx="8382000" cy="5791200"/>
          </a:xfrm>
        </p:spPr>
        <p:txBody>
          <a:bodyPr/>
          <a:lstStyle/>
          <a:p>
            <a:r>
              <a:rPr lang="ja-JP" altLang="en-US"/>
              <a:t>コロナ時代における避難支援用ナビゲーション</a:t>
            </a:r>
            <a:endParaRPr lang="en-US" altLang="ja-JP" dirty="0"/>
          </a:p>
          <a:p>
            <a:pPr marL="0" indent="0">
              <a:buNone/>
            </a:pPr>
            <a:r>
              <a:rPr lang="en-US" altLang="ja-JP" dirty="0"/>
              <a:t>    </a:t>
            </a:r>
            <a:r>
              <a:rPr lang="en-US" altLang="ja-JP" dirty="0">
                <a:solidFill>
                  <a:srgbClr val="FF0000"/>
                </a:solidFill>
              </a:rPr>
              <a:t>Shelter Navi</a:t>
            </a:r>
            <a:r>
              <a:rPr lang="ja-JP" altLang="en-US"/>
              <a:t>の開発研究</a:t>
            </a:r>
            <a:endParaRPr lang="en-US" altLang="ja-JP" dirty="0"/>
          </a:p>
          <a:p>
            <a:pPr lvl="1"/>
            <a:r>
              <a:rPr lang="ja-JP" altLang="en-US">
                <a:solidFill>
                  <a:srgbClr val="FF0000"/>
                </a:solidFill>
              </a:rPr>
              <a:t>住民の自助によって</a:t>
            </a:r>
            <a:r>
              <a:rPr lang="ja-JP" altLang="en-US"/>
              <a:t>、避難所での</a:t>
            </a:r>
            <a:r>
              <a:rPr lang="ja-JP" altLang="en-US">
                <a:solidFill>
                  <a:srgbClr val="FF0000"/>
                </a:solidFill>
              </a:rPr>
              <a:t>三密</a:t>
            </a:r>
            <a:r>
              <a:rPr lang="ja-JP" altLang="en-US"/>
              <a:t>を防ぎ、迅速かつ</a:t>
            </a:r>
            <a:endParaRPr lang="en-US" altLang="ja-JP" dirty="0"/>
          </a:p>
          <a:p>
            <a:pPr marL="457200" lvl="1" indent="0">
              <a:buNone/>
            </a:pPr>
            <a:r>
              <a:rPr lang="en-US" altLang="ja-JP" dirty="0"/>
              <a:t>    </a:t>
            </a:r>
            <a:r>
              <a:rPr lang="ja-JP" altLang="en-US"/>
              <a:t>安全な避難の実現</a:t>
            </a:r>
            <a:endParaRPr lang="en-US" altLang="ja-JP" dirty="0"/>
          </a:p>
          <a:p>
            <a:r>
              <a:rPr lang="ja-JP" altLang="en-US"/>
              <a:t>システムデザインと基本的なユースケースの説明</a:t>
            </a:r>
            <a:endParaRPr lang="en-US" altLang="ja-JP" dirty="0"/>
          </a:p>
          <a:p>
            <a:endParaRPr lang="en-US" altLang="ja-JP" sz="1200" dirty="0">
              <a:solidFill>
                <a:srgbClr val="FF0000"/>
              </a:solidFill>
            </a:endParaRPr>
          </a:p>
          <a:p>
            <a:pPr lvl="1"/>
            <a:endParaRPr lang="en-US" altLang="ja-JP" dirty="0">
              <a:solidFill>
                <a:srgbClr val="FF0000"/>
              </a:solidFill>
            </a:endParaRPr>
          </a:p>
          <a:p>
            <a:endParaRPr lang="en-US" altLang="ja-JP" dirty="0"/>
          </a:p>
          <a:p>
            <a:endParaRPr lang="en-US" altLang="ja-JP" dirty="0"/>
          </a:p>
          <a:p>
            <a:endParaRPr lang="en-US" altLang="ja-JP" dirty="0"/>
          </a:p>
          <a:p>
            <a:endParaRPr lang="en-US" altLang="ja-JP" dirty="0"/>
          </a:p>
          <a:p>
            <a:r>
              <a:rPr lang="ja-JP" altLang="en-US"/>
              <a:t>今後の展望</a:t>
            </a:r>
            <a:endParaRPr lang="en-US" altLang="ja-JP" dirty="0"/>
          </a:p>
          <a:p>
            <a:pPr lvl="1"/>
            <a:r>
              <a:rPr lang="ja-JP" altLang="en-US"/>
              <a:t>神戸大学中村研究室でのシステム開発</a:t>
            </a:r>
            <a:endParaRPr lang="en-US" altLang="ja-JP" dirty="0"/>
          </a:p>
          <a:p>
            <a:pPr lvl="1"/>
            <a:r>
              <a:rPr lang="ja-JP" altLang="en-US"/>
              <a:t>実用化に向けた評価実験</a:t>
            </a:r>
            <a:endParaRPr lang="en-US" altLang="ja-JP" dirty="0"/>
          </a:p>
          <a:p>
            <a:pPr lvl="1"/>
            <a:endParaRPr kumimoji="1" lang="ja-JP" altLang="en-US"/>
          </a:p>
        </p:txBody>
      </p:sp>
      <p:sp>
        <p:nvSpPr>
          <p:cNvPr id="4" name="スライド番号プレースホルダー 3"/>
          <p:cNvSpPr>
            <a:spLocks noGrp="1"/>
          </p:cNvSpPr>
          <p:nvPr>
            <p:ph type="sldNum" sz="quarter" idx="11"/>
          </p:nvPr>
        </p:nvSpPr>
        <p:spPr/>
        <p:txBody>
          <a:bodyPr/>
          <a:lstStyle/>
          <a:p>
            <a:fld id="{540B1702-1328-441D-B737-C2B94A2E6AF5}" type="slidenum">
              <a:rPr lang="en-US" altLang="ja-JP" smtClean="0"/>
              <a:pPr/>
              <a:t>11</a:t>
            </a:fld>
            <a:endParaRPr lang="en-US" altLang="ja-JP"/>
          </a:p>
        </p:txBody>
      </p:sp>
      <p:pic>
        <p:nvPicPr>
          <p:cNvPr id="5" name="図 4">
            <a:extLst>
              <a:ext uri="{FF2B5EF4-FFF2-40B4-BE49-F238E27FC236}">
                <a16:creationId xmlns:a16="http://schemas.microsoft.com/office/drawing/2014/main" id="{43B747D9-5BE5-C243-9649-73BF6E4DE85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274648" y="1196752"/>
            <a:ext cx="1488352" cy="1584176"/>
          </a:xfrm>
          <a:prstGeom prst="rect">
            <a:avLst/>
          </a:prstGeom>
        </p:spPr>
      </p:pic>
      <p:pic>
        <p:nvPicPr>
          <p:cNvPr id="14" name="図 13">
            <a:extLst>
              <a:ext uri="{FF2B5EF4-FFF2-40B4-BE49-F238E27FC236}">
                <a16:creationId xmlns:a16="http://schemas.microsoft.com/office/drawing/2014/main" id="{1F659714-15BE-2744-8109-4B5A5F602838}"/>
              </a:ext>
            </a:extLst>
          </p:cNvPr>
          <p:cNvPicPr>
            <a:picLocks noChangeAspect="1"/>
          </p:cNvPicPr>
          <p:nvPr/>
        </p:nvPicPr>
        <p:blipFill>
          <a:blip r:embed="rId6"/>
          <a:stretch>
            <a:fillRect/>
          </a:stretch>
        </p:blipFill>
        <p:spPr>
          <a:xfrm>
            <a:off x="5218179" y="3488428"/>
            <a:ext cx="1017163" cy="1069082"/>
          </a:xfrm>
          <a:prstGeom prst="rect">
            <a:avLst/>
          </a:prstGeom>
        </p:spPr>
      </p:pic>
      <p:pic>
        <p:nvPicPr>
          <p:cNvPr id="50" name="図 49"/>
          <p:cNvPicPr>
            <a:picLocks noChangeAspect="1"/>
          </p:cNvPicPr>
          <p:nvPr/>
        </p:nvPicPr>
        <p:blipFill>
          <a:blip r:embed="rId7"/>
          <a:stretch>
            <a:fillRect/>
          </a:stretch>
        </p:blipFill>
        <p:spPr>
          <a:xfrm>
            <a:off x="796122" y="3083630"/>
            <a:ext cx="4385862" cy="2448272"/>
          </a:xfrm>
          <a:prstGeom prst="rect">
            <a:avLst/>
          </a:prstGeom>
        </p:spPr>
      </p:pic>
      <p:pic>
        <p:nvPicPr>
          <p:cNvPr id="67" name="図 66"/>
          <p:cNvPicPr>
            <a:picLocks noChangeAspect="1"/>
          </p:cNvPicPr>
          <p:nvPr/>
        </p:nvPicPr>
        <p:blipFill>
          <a:blip r:embed="rId8"/>
          <a:stretch>
            <a:fillRect/>
          </a:stretch>
        </p:blipFill>
        <p:spPr>
          <a:xfrm>
            <a:off x="6235342" y="3414138"/>
            <a:ext cx="2657138" cy="2038171"/>
          </a:xfrm>
          <a:prstGeom prst="rect">
            <a:avLst/>
          </a:prstGeom>
        </p:spPr>
      </p:pic>
      <p:pic>
        <p:nvPicPr>
          <p:cNvPr id="6" name="オーディオ 5">
            <a:hlinkClick r:id="" action="ppaction://media"/>
            <a:extLst>
              <a:ext uri="{FF2B5EF4-FFF2-40B4-BE49-F238E27FC236}">
                <a16:creationId xmlns:a16="http://schemas.microsoft.com/office/drawing/2014/main" id="{7358DAC1-F9FF-DE4A-8917-507A5529DBDF}"/>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8115300" y="5829300"/>
            <a:ext cx="812800" cy="812800"/>
          </a:xfrm>
          <a:prstGeom prst="rect">
            <a:avLst/>
          </a:prstGeom>
        </p:spPr>
      </p:pic>
    </p:spTree>
    <p:extLst>
      <p:ext uri="{BB962C8B-B14F-4D97-AF65-F5344CB8AC3E}">
        <p14:creationId xmlns:p14="http://schemas.microsoft.com/office/powerpoint/2010/main" val="2431943837"/>
      </p:ext>
    </p:extLst>
  </p:cSld>
  <p:clrMapOvr>
    <a:masterClrMapping/>
  </p:clrMapOvr>
  <mc:AlternateContent xmlns:mc="http://schemas.openxmlformats.org/markup-compatibility/2006">
    <mc:Choice xmlns:p14="http://schemas.microsoft.com/office/powerpoint/2010/main" Requires="p14">
      <p:transition spd="slow" p14:dur="2000" advTm="9768"/>
    </mc:Choice>
    <mc:Fallback>
      <p:transition spd="slow" advTm="976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extLst>
    <p:ext uri="{3A86A75C-4F4B-4683-9AE1-C65F6400EC91}">
      <p14:laserTraceLst xmlns:p14="http://schemas.microsoft.com/office/powerpoint/2010/main">
        <p14:tracePtLst>
          <p14:tracePt t="69" x="3895725" y="3346450"/>
          <p14:tracePt t="79" x="3759200" y="3114675"/>
          <p14:tracePt t="89" x="3649663" y="2895600"/>
          <p14:tracePt t="94" x="3594100" y="2814638"/>
          <p14:tracePt t="107" x="3513138" y="2663825"/>
          <p14:tracePt t="107" x="3430588" y="2513013"/>
          <p14:tracePt t="115" x="3376613" y="2405063"/>
          <p14:tracePt t="123" x="3321050" y="2308225"/>
          <p14:tracePt t="131" x="3294063" y="2295525"/>
          <p14:tracePt t="139" x="3279775" y="2227263"/>
          <p14:tracePt t="147" x="3240088" y="2185988"/>
          <p14:tracePt t="155" x="3225800" y="2159000"/>
          <p14:tracePt t="163" x="3211513" y="2130425"/>
          <p14:tracePt t="171" x="3184525" y="2117725"/>
          <p14:tracePt t="179" x="3157538" y="2090738"/>
          <p14:tracePt t="189" x="3143250" y="2076450"/>
          <p14:tracePt t="196" x="3101975" y="2049463"/>
          <p14:tracePt t="205" x="3074988" y="2035175"/>
          <p14:tracePt t="212" x="3033713" y="2008188"/>
          <p14:tracePt t="221" x="3006725" y="1993900"/>
          <p14:tracePt t="229" x="2965450" y="1981200"/>
          <p14:tracePt t="237" x="2925763" y="1954213"/>
          <p14:tracePt t="245" x="2870200" y="1925638"/>
          <p14:tracePt t="253" x="2816225" y="1912938"/>
          <p14:tracePt t="263" x="2760663" y="1885950"/>
          <p14:tracePt t="269" x="2706688" y="1857375"/>
          <p14:tracePt t="279" x="2638425" y="1830388"/>
          <p14:tracePt t="286" x="2582863" y="1789113"/>
          <p14:tracePt t="295" x="2570163" y="1776413"/>
          <p14:tracePt t="302" x="2514600" y="1749425"/>
          <p14:tracePt t="311" x="2487613" y="1720850"/>
          <p14:tracePt t="318" x="2460625" y="1708150"/>
          <p14:tracePt t="328" x="2433638" y="1693863"/>
          <p14:tracePt t="334" x="2419350" y="1693863"/>
          <p14:tracePt t="344" x="2392363" y="1693863"/>
          <p14:tracePt t="351" x="2378075" y="1679575"/>
          <p14:tracePt t="361" x="2351088" y="1679575"/>
          <p14:tracePt t="367" x="2324100" y="1679575"/>
          <p14:tracePt t="377" x="2295525" y="1679575"/>
          <p14:tracePt t="383" x="2268538" y="1679575"/>
          <p14:tracePt t="394" x="2227263" y="1666875"/>
          <p14:tracePt t="400" x="2173288" y="1666875"/>
          <p14:tracePt t="411" x="2132013" y="1666875"/>
          <p14:tracePt t="416" x="2105025" y="1666875"/>
          <p14:tracePt t="427" x="2036763" y="1652588"/>
          <p14:tracePt t="433" x="1995488" y="1652588"/>
          <p14:tracePt t="444" x="1941513" y="1652588"/>
          <p14:tracePt t="449" x="1885950" y="1652588"/>
          <p14:tracePt t="461" x="1844675" y="1652588"/>
          <p14:tracePt t="465" x="1776413" y="1639888"/>
          <p14:tracePt t="478" x="1735138" y="1639888"/>
          <p14:tracePt t="482" x="1681163" y="1639888"/>
          <p14:tracePt t="495" x="1654175" y="1625600"/>
          <p14:tracePt t="501" x="1612900" y="1611313"/>
          <p14:tracePt t="511" x="1571625" y="1611313"/>
          <p14:tracePt t="516" x="1530350" y="1598613"/>
          <p14:tracePt t="528" x="1517650" y="1598613"/>
          <p14:tracePt t="534" x="1489075" y="1584325"/>
          <p14:tracePt t="544" x="1462088" y="1584325"/>
          <p14:tracePt t="549" x="1449388" y="1571625"/>
          <p14:tracePt t="561" x="1435100" y="1571625"/>
          <p14:tracePt t="567" x="1420813" y="1571625"/>
          <p14:tracePt t="578" x="1408113" y="1571625"/>
          <p14:tracePt t="595" x="1393825" y="1557338"/>
          <p14:tracePt t="604" x="1381125" y="1557338"/>
          <p14:tracePt t="897" x="1339850" y="1530350"/>
          <p14:tracePt t="904" x="1312863" y="1489075"/>
          <p14:tracePt t="912" x="1298575" y="1474788"/>
          <p14:tracePt t="920" x="1271588" y="1447800"/>
          <p14:tracePt t="928" x="1243013" y="1420813"/>
          <p14:tracePt t="937" x="1216025" y="1406525"/>
          <p14:tracePt t="945" x="1203325" y="1393825"/>
          <p14:tracePt t="953" x="1189038" y="1379538"/>
          <p14:tracePt t="961" x="1162050" y="1352550"/>
          <p14:tracePt t="969" x="1147763" y="1338263"/>
          <p14:tracePt t="978" x="1135063" y="1338263"/>
          <p14:tracePt t="986" x="1120775" y="1325563"/>
          <p14:tracePt t="1011" x="1106488" y="1325563"/>
          <p14:tracePt t="1197" x="1120775" y="1325563"/>
          <p14:tracePt t="1345" x="1135063" y="1325563"/>
          <p14:tracePt t="1410" x="1147763" y="1325563"/>
          <p14:tracePt t="1443" x="1147763" y="1338263"/>
          <p14:tracePt t="1458" x="1162050" y="1338263"/>
          <p14:tracePt t="1491" x="1162050" y="1352550"/>
          <p14:tracePt t="1524" x="1174750" y="1352550"/>
          <p14:tracePt t="1597" x="1189038" y="1352550"/>
          <p14:tracePt t="2940" x="1203325" y="1352550"/>
          <p14:tracePt t="2949" x="1216025" y="1352550"/>
          <p14:tracePt t="2956" x="1230313" y="1366838"/>
          <p14:tracePt t="2965" x="1243013" y="1379538"/>
          <p14:tracePt t="2972" x="1257300" y="1393825"/>
          <p14:tracePt t="2981" x="1271588" y="1406525"/>
          <p14:tracePt t="2988" x="1298575" y="1420813"/>
          <p14:tracePt t="2996" x="1312863" y="1435100"/>
          <p14:tracePt t="3005" x="1339850" y="1447800"/>
          <p14:tracePt t="3013" x="1352550" y="1462088"/>
          <p14:tracePt t="3021" x="1366838" y="1474788"/>
          <p14:tracePt t="3029" x="1393825" y="1489075"/>
          <p14:tracePt t="3037" x="1408113" y="1489075"/>
          <p14:tracePt t="3045" x="1435100" y="1503363"/>
          <p14:tracePt t="3053" x="1449388" y="1516063"/>
          <p14:tracePt t="3061" x="1462088" y="1516063"/>
          <p14:tracePt t="3069" x="1476375" y="1516063"/>
          <p14:tracePt t="3077" x="1489075" y="1516063"/>
          <p14:tracePt t="3085" x="1489075" y="1530350"/>
          <p14:tracePt t="3159" x="1462088" y="1516063"/>
          <p14:tracePt t="3167" x="1449388" y="1516063"/>
          <p14:tracePt t="3175" x="1435100" y="1503363"/>
          <p14:tracePt t="3183" x="1408113" y="1489075"/>
          <p14:tracePt t="3191" x="1381125" y="1474788"/>
          <p14:tracePt t="3199" x="1366838" y="1462088"/>
          <p14:tracePt t="3207" x="1339850" y="1447800"/>
          <p14:tracePt t="3216" x="1312863" y="1435100"/>
          <p14:tracePt t="3224" x="1284288" y="1420813"/>
          <p14:tracePt t="3232" x="1271588" y="1420813"/>
          <p14:tracePt t="3241" x="1230313" y="1406525"/>
          <p14:tracePt t="3249" x="1203325" y="1393825"/>
          <p14:tracePt t="3257" x="1174750" y="1393825"/>
          <p14:tracePt t="3265" x="1147763" y="1393825"/>
          <p14:tracePt t="3273" x="1120775" y="1393825"/>
          <p14:tracePt t="3281" x="1093788" y="1393825"/>
          <p14:tracePt t="3289" x="1079500" y="1393825"/>
          <p14:tracePt t="3298" x="1052513" y="1393825"/>
          <p14:tracePt t="3305" x="1025525" y="1393825"/>
          <p14:tracePt t="3315" x="1011238" y="1393825"/>
          <p14:tracePt t="3322" x="998538" y="1393825"/>
          <p14:tracePt t="3331" x="984250" y="1406525"/>
          <p14:tracePt t="3338" x="957263" y="1420813"/>
          <p14:tracePt t="3346" x="942975" y="1435100"/>
          <p14:tracePt t="3354" x="928688" y="1462088"/>
          <p14:tracePt t="3362" x="915988" y="1489075"/>
          <p14:tracePt t="3370" x="889000" y="1516063"/>
          <p14:tracePt t="3379" x="889000" y="1543050"/>
          <p14:tracePt t="3387" x="860425" y="1584325"/>
          <p14:tracePt t="3395" x="847725" y="1625600"/>
          <p14:tracePt t="3403" x="833438" y="1652588"/>
          <p14:tracePt t="3411" x="820738" y="1693863"/>
          <p14:tracePt t="3419" x="806450" y="1735138"/>
          <p14:tracePt t="3428" x="779463" y="1776413"/>
          <p14:tracePt t="3436" x="765175" y="1817688"/>
          <p14:tracePt t="3444" x="738188" y="1857375"/>
          <p14:tracePt t="3452" x="711200" y="1912938"/>
          <p14:tracePt t="3461" x="682625" y="1954213"/>
          <p14:tracePt t="3469" x="655638" y="1993900"/>
          <p14:tracePt t="3477" x="628650" y="2035175"/>
          <p14:tracePt t="3485" x="614363" y="2062163"/>
          <p14:tracePt t="3493" x="574675" y="2117725"/>
          <p14:tracePt t="3501" x="560388" y="2130425"/>
          <p14:tracePt t="3510" x="533400" y="2171700"/>
          <p14:tracePt t="3518" x="519113" y="2198688"/>
          <p14:tracePt t="3526" x="492125" y="2254250"/>
          <p14:tracePt t="3533" x="477838" y="2281238"/>
          <p14:tracePt t="3543" x="450850" y="2322513"/>
          <p14:tracePt t="3550" x="438150" y="2376488"/>
          <p14:tracePt t="3558" x="409575" y="2417763"/>
          <p14:tracePt t="3566" x="396875" y="2473325"/>
          <p14:tracePt t="3575" x="382588" y="2527300"/>
          <p14:tracePt t="3583" x="368300" y="2581275"/>
          <p14:tracePt t="3590" x="355600" y="2636838"/>
          <p14:tracePt t="3598" x="341313" y="2690813"/>
          <p14:tracePt t="3607" x="328613" y="2746375"/>
          <p14:tracePt t="3615" x="314325" y="2800350"/>
          <p14:tracePt t="3623" x="300038" y="2841625"/>
          <p14:tracePt t="3631" x="300038" y="2882900"/>
          <p14:tracePt t="3639" x="287338" y="2936875"/>
          <p14:tracePt t="3648" x="287338" y="2992438"/>
          <p14:tracePt t="3656" x="287338" y="3046413"/>
          <p14:tracePt t="3665" x="287338" y="3100388"/>
          <p14:tracePt t="3673" x="287338" y="3155950"/>
          <p14:tracePt t="3681" x="287338" y="3209925"/>
          <p14:tracePt t="3689" x="287338" y="3278188"/>
          <p14:tracePt t="3698" x="300038" y="3333750"/>
          <p14:tracePt t="3705" x="314325" y="3387725"/>
          <p14:tracePt t="3714" x="314325" y="3443288"/>
          <p14:tracePt t="3721" x="328613" y="3511550"/>
          <p14:tracePt t="3731" x="341313" y="3551238"/>
          <p14:tracePt t="3737" x="341313" y="3606800"/>
          <p14:tracePt t="3748" x="341313" y="3633788"/>
          <p14:tracePt t="3753" x="355600" y="3689350"/>
          <p14:tracePt t="3764" x="355600" y="3743325"/>
          <p14:tracePt t="3770" x="355600" y="3770313"/>
          <p14:tracePt t="3782" x="355600" y="3838575"/>
          <p14:tracePt t="3787" x="355600" y="3865563"/>
          <p14:tracePt t="3798" x="355600" y="3921125"/>
          <p14:tracePt t="3803" x="355600" y="3962400"/>
          <p14:tracePt t="3815" x="368300" y="4002088"/>
          <p14:tracePt t="3821" x="368300" y="4057650"/>
          <p14:tracePt t="3831" x="368300" y="4111625"/>
          <p14:tracePt t="3835" x="382588" y="4167188"/>
          <p14:tracePt t="3847" x="382588" y="4221163"/>
          <p14:tracePt t="3851" x="396875" y="4289425"/>
          <p14:tracePt t="3864" x="409575" y="4316413"/>
          <p14:tracePt t="3869" x="423863" y="4357688"/>
          <p14:tracePt t="3881" x="423863" y="4384675"/>
          <p14:tracePt t="3885" x="438150" y="4425950"/>
          <p14:tracePt t="3898" x="438150" y="4440238"/>
          <p14:tracePt t="3902" x="438150" y="4467225"/>
          <p14:tracePt t="3915" x="450850" y="4481513"/>
          <p14:tracePt t="3921" x="450850" y="4494213"/>
          <p14:tracePt t="3936" x="465138" y="4508500"/>
          <p14:tracePt t="3953" x="465138" y="4521200"/>
          <p14:tracePt t="3969" x="465138" y="4535488"/>
          <p14:tracePt t="3982" x="477838" y="4549775"/>
          <p14:tracePt t="3989" x="477838" y="4576763"/>
          <p14:tracePt t="3998" x="477838" y="4589463"/>
          <p14:tracePt t="4001" x="492125" y="4603750"/>
          <p14:tracePt t="4015" x="492125" y="4645025"/>
          <p14:tracePt t="4020" x="506413" y="4686300"/>
          <p14:tracePt t="4031" x="506413" y="4699000"/>
          <p14:tracePt t="4032" x="519113" y="4740275"/>
          <p14:tracePt t="4038" x="519113" y="4767263"/>
          <p14:tracePt t="4048" x="533400" y="4808538"/>
          <p14:tracePt t="4054" x="533400" y="4849813"/>
          <p14:tracePt t="4064" x="546100" y="4876800"/>
          <p14:tracePt t="4071" x="546100" y="4903788"/>
          <p14:tracePt t="4081" x="560388" y="4972050"/>
          <p14:tracePt t="4087" x="574675" y="5000625"/>
          <p14:tracePt t="4098" x="574675" y="5027613"/>
          <p14:tracePt t="4103" x="574675" y="5054600"/>
          <p14:tracePt t="4115" x="587375" y="5122863"/>
          <p14:tracePt t="4121" x="601663" y="5137150"/>
          <p14:tracePt t="4131" x="601663" y="5164138"/>
          <p14:tracePt t="4136" x="614363" y="5205413"/>
          <p14:tracePt t="4148" x="614363" y="5232400"/>
          <p14:tracePt t="4153" x="628650" y="5259388"/>
          <p14:tracePt t="4164" x="628650" y="5286375"/>
          <p14:tracePt t="4169" x="642938" y="5300663"/>
          <p14:tracePt t="4181" x="642938" y="5314950"/>
          <p14:tracePt t="4185" x="655638" y="5327650"/>
          <p14:tracePt t="4198" x="655638" y="5341938"/>
          <p14:tracePt t="4202" x="655638" y="5354638"/>
          <p14:tracePt t="4215" x="669925" y="5354638"/>
          <p14:tracePt t="4221" x="669925" y="5368925"/>
          <p14:tracePt t="4235" x="669925" y="5383213"/>
          <p14:tracePt t="4248" x="682625" y="5383213"/>
          <p14:tracePt t="4275" x="682625" y="5395913"/>
          <p14:tracePt t="4756" x="682625" y="5383213"/>
          <p14:tracePt t="4763" x="682625" y="5354638"/>
          <p14:tracePt t="4772" x="682625" y="5327650"/>
          <p14:tracePt t="4779" x="682625" y="5286375"/>
          <p14:tracePt t="4787" x="669925" y="5232400"/>
          <p14:tracePt t="4795" x="655638" y="5191125"/>
          <p14:tracePt t="4804" x="642938" y="5137150"/>
          <p14:tracePt t="4812" x="628650" y="5068888"/>
          <p14:tracePt t="4820" x="614363" y="5040313"/>
          <p14:tracePt t="4828" x="614363" y="5000625"/>
          <p14:tracePt t="4837" x="601663" y="4959350"/>
          <p14:tracePt t="4844" x="587375" y="4918075"/>
          <p14:tracePt t="4853" x="587375" y="4903788"/>
          <p14:tracePt t="4860" x="587375" y="4876800"/>
          <p14:tracePt t="4868" x="574675" y="4864100"/>
          <p14:tracePt t="4877" x="574675" y="4849813"/>
          <p14:tracePt t="4885" x="574675" y="4835525"/>
          <p14:tracePt t="4926" x="574675" y="4822825"/>
          <p14:tracePt t="4982" x="574675" y="4808538"/>
          <p14:tracePt t="4990" x="587375" y="4808538"/>
          <p14:tracePt t="6751" x="587375" y="4767263"/>
          <p14:tracePt t="6758" x="587375" y="4727575"/>
          <p14:tracePt t="6766" x="587375" y="4672013"/>
          <p14:tracePt t="6774" x="587375" y="4618038"/>
          <p14:tracePt t="6782" x="601663" y="4562475"/>
          <p14:tracePt t="6789" x="628650" y="4494213"/>
          <p14:tracePt t="6798" x="642938" y="4425950"/>
          <p14:tracePt t="6806" x="655638" y="4371975"/>
          <p14:tracePt t="6815" x="669925" y="4303713"/>
          <p14:tracePt t="6822" x="682625" y="4262438"/>
          <p14:tracePt t="6831" x="696913" y="4221163"/>
          <p14:tracePt t="6838" x="711200" y="4152900"/>
          <p14:tracePt t="6849" x="738188" y="4111625"/>
          <p14:tracePt t="6856" x="738188" y="4070350"/>
          <p14:tracePt t="6863" x="752475" y="4030663"/>
          <p14:tracePt t="6871" x="765175" y="4002088"/>
          <p14:tracePt t="6887" x="765175" y="3989388"/>
          <p14:tracePt t="6896" x="765175" y="3975100"/>
          <p14:tracePt t="6904" x="779463" y="3975100"/>
          <p14:tracePt t="9158" x="1435100" y="273050"/>
          <p14:tracePt t="9161" x="1420813" y="260350"/>
          <p14:tracePt t="9167" x="1408113" y="246063"/>
          <p14:tracePt t="9175" x="1393825" y="231775"/>
          <p14:tracePt t="9183" x="1366838" y="190500"/>
          <p14:tracePt t="9192" x="1352550" y="190500"/>
          <p14:tracePt t="9200" x="1339850" y="150813"/>
          <p14:tracePt t="9209" x="1325563" y="122238"/>
          <p14:tracePt t="9217" x="1312863" y="109538"/>
          <p14:tracePt t="9225" x="1298575" y="82550"/>
          <p14:tracePt t="9233" x="1298575" y="68263"/>
          <p14:tracePt t="9242" x="1298575" y="41275"/>
          <p14:tracePt t="9249" x="1284288" y="26988"/>
        </p14:tracePtLst>
      </p14:laserTraceLst>
    </p:ext>
  </p:extLs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F776B5C-B8CC-B649-BE33-F8574A0A077D}"/>
              </a:ext>
            </a:extLst>
          </p:cNvPr>
          <p:cNvSpPr>
            <a:spLocks noGrp="1"/>
          </p:cNvSpPr>
          <p:nvPr>
            <p:ph type="title"/>
          </p:nvPr>
        </p:nvSpPr>
        <p:spPr/>
        <p:txBody>
          <a:bodyPr/>
          <a:lstStyle/>
          <a:p>
            <a:r>
              <a:rPr lang="ja-JP" altLang="en-US"/>
              <a:t>謝辞</a:t>
            </a:r>
            <a:endParaRPr kumimoji="1" lang="ja-JP" altLang="en-US"/>
          </a:p>
        </p:txBody>
      </p:sp>
      <p:sp>
        <p:nvSpPr>
          <p:cNvPr id="3" name="コンテンツ プレースホルダー 2">
            <a:extLst>
              <a:ext uri="{FF2B5EF4-FFF2-40B4-BE49-F238E27FC236}">
                <a16:creationId xmlns:a16="http://schemas.microsoft.com/office/drawing/2014/main" id="{E14CE734-B52F-744F-9C13-7F1230A5CD08}"/>
              </a:ext>
            </a:extLst>
          </p:cNvPr>
          <p:cNvSpPr>
            <a:spLocks noGrp="1"/>
          </p:cNvSpPr>
          <p:nvPr>
            <p:ph idx="1"/>
          </p:nvPr>
        </p:nvSpPr>
        <p:spPr>
          <a:xfrm>
            <a:off x="399209" y="2276872"/>
            <a:ext cx="8382000" cy="5334000"/>
          </a:xfrm>
        </p:spPr>
        <p:txBody>
          <a:bodyPr/>
          <a:lstStyle/>
          <a:p>
            <a:r>
              <a:rPr lang="ja-JP" altLang="en-US" b="1"/>
              <a:t>神戸大学大学院システム情報学研究科　　</a:t>
            </a:r>
            <a:endParaRPr lang="en-US" altLang="ja-JP" b="1"/>
          </a:p>
          <a:p>
            <a:pPr lvl="1"/>
            <a:r>
              <a:rPr lang="ja-JP" altLang="en-US" b="1"/>
              <a:t>中村 匡秀　先生</a:t>
            </a:r>
            <a:endParaRPr lang="en-US" altLang="ja-JP" b="1"/>
          </a:p>
          <a:p>
            <a:pPr lvl="1"/>
            <a:r>
              <a:rPr lang="ja-JP" altLang="en-US" b="1"/>
              <a:t>室谷 敏生　様</a:t>
            </a:r>
            <a:endParaRPr lang="en-US" altLang="ja-JP" b="1"/>
          </a:p>
          <a:p>
            <a:pPr marL="457200" lvl="1" indent="0">
              <a:buNone/>
            </a:pPr>
            <a:endParaRPr lang="en" altLang="ja-JP" b="1"/>
          </a:p>
          <a:p>
            <a:r>
              <a:rPr lang="en" altLang="ja-JP" b="1"/>
              <a:t>JST</a:t>
            </a:r>
            <a:r>
              <a:rPr lang="ja-JP" altLang="en-US" b="1"/>
              <a:t>グローバルサイエンスキャンパス </a:t>
            </a:r>
            <a:r>
              <a:rPr lang="en" altLang="ja-JP" b="1"/>
              <a:t>ROOT</a:t>
            </a:r>
            <a:r>
              <a:rPr lang="ja-JP" altLang="en-US" b="1"/>
              <a:t>プログラム</a:t>
            </a:r>
            <a:endParaRPr kumimoji="1" lang="ja-JP" altLang="en-US"/>
          </a:p>
        </p:txBody>
      </p:sp>
      <p:sp>
        <p:nvSpPr>
          <p:cNvPr id="4" name="スライド番号プレースホルダー 3">
            <a:extLst>
              <a:ext uri="{FF2B5EF4-FFF2-40B4-BE49-F238E27FC236}">
                <a16:creationId xmlns:a16="http://schemas.microsoft.com/office/drawing/2014/main" id="{8C8E4433-B791-6143-BB3F-F2536682D960}"/>
              </a:ext>
            </a:extLst>
          </p:cNvPr>
          <p:cNvSpPr>
            <a:spLocks noGrp="1"/>
          </p:cNvSpPr>
          <p:nvPr>
            <p:ph type="sldNum" sz="quarter" idx="11"/>
          </p:nvPr>
        </p:nvSpPr>
        <p:spPr/>
        <p:txBody>
          <a:bodyPr/>
          <a:lstStyle/>
          <a:p>
            <a:fld id="{540B1702-1328-441D-B737-C2B94A2E6AF5}" type="slidenum">
              <a:rPr lang="en-US" altLang="ja-JP" smtClean="0"/>
              <a:pPr/>
              <a:t>12</a:t>
            </a:fld>
            <a:endParaRPr lang="en-US" altLang="ja-JP"/>
          </a:p>
        </p:txBody>
      </p:sp>
    </p:spTree>
    <p:extLst>
      <p:ext uri="{BB962C8B-B14F-4D97-AF65-F5344CB8AC3E}">
        <p14:creationId xmlns:p14="http://schemas.microsoft.com/office/powerpoint/2010/main" val="3775774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07E774C-ABC9-134B-86E2-A19F6237615E}"/>
              </a:ext>
            </a:extLst>
          </p:cNvPr>
          <p:cNvSpPr>
            <a:spLocks noGrp="1"/>
          </p:cNvSpPr>
          <p:nvPr>
            <p:ph type="title"/>
          </p:nvPr>
        </p:nvSpPr>
        <p:spPr/>
        <p:txBody>
          <a:bodyPr/>
          <a:lstStyle/>
          <a:p>
            <a:r>
              <a:rPr kumimoji="1" lang="en-US" altLang="ja-JP"/>
              <a:t>5.</a:t>
            </a:r>
            <a:r>
              <a:rPr kumimoji="1" lang="ja-JP" altLang="en-US"/>
              <a:t>アプローチ</a:t>
            </a:r>
          </a:p>
        </p:txBody>
      </p:sp>
      <p:sp>
        <p:nvSpPr>
          <p:cNvPr id="3" name="コンテンツ プレースホルダー 2">
            <a:extLst>
              <a:ext uri="{FF2B5EF4-FFF2-40B4-BE49-F238E27FC236}">
                <a16:creationId xmlns:a16="http://schemas.microsoft.com/office/drawing/2014/main" id="{FD94B0D2-D054-3D4D-A890-FAD15186778F}"/>
              </a:ext>
            </a:extLst>
          </p:cNvPr>
          <p:cNvSpPr>
            <a:spLocks noGrp="1"/>
          </p:cNvSpPr>
          <p:nvPr>
            <p:ph idx="1"/>
          </p:nvPr>
        </p:nvSpPr>
        <p:spPr/>
        <p:txBody>
          <a:bodyPr/>
          <a:lstStyle/>
          <a:p>
            <a:r>
              <a:rPr kumimoji="1" lang="en-US" altLang="ja-JP"/>
              <a:t>『Shelter Navi』</a:t>
            </a:r>
            <a:r>
              <a:rPr kumimoji="1" lang="ja-JP" altLang="en-US"/>
              <a:t>を開発する</a:t>
            </a:r>
            <a:endParaRPr kumimoji="1" lang="en-US" altLang="ja-JP"/>
          </a:p>
          <a:p>
            <a:pPr lvl="1"/>
            <a:r>
              <a:rPr kumimoji="1" lang="ja-JP" altLang="en-US"/>
              <a:t>自宅周辺の避難所を地図上に表示するとともに、避難所の混雑状況をリアルタイムで確認できるアプリケーション</a:t>
            </a:r>
            <a:endParaRPr kumimoji="1" lang="en-US" altLang="ja-JP"/>
          </a:p>
        </p:txBody>
      </p:sp>
      <p:sp>
        <p:nvSpPr>
          <p:cNvPr id="4" name="スライド番号プレースホルダー 3">
            <a:extLst>
              <a:ext uri="{FF2B5EF4-FFF2-40B4-BE49-F238E27FC236}">
                <a16:creationId xmlns:a16="http://schemas.microsoft.com/office/drawing/2014/main" id="{638279C0-4279-D344-9DB1-2572C085BE35}"/>
              </a:ext>
            </a:extLst>
          </p:cNvPr>
          <p:cNvSpPr>
            <a:spLocks noGrp="1"/>
          </p:cNvSpPr>
          <p:nvPr>
            <p:ph type="sldNum" sz="quarter" idx="11"/>
          </p:nvPr>
        </p:nvSpPr>
        <p:spPr/>
        <p:txBody>
          <a:bodyPr/>
          <a:lstStyle/>
          <a:p>
            <a:fld id="{540B1702-1328-441D-B737-C2B94A2E6AF5}" type="slidenum">
              <a:rPr lang="en-US" altLang="ja-JP" smtClean="0"/>
              <a:pPr/>
              <a:t>13</a:t>
            </a:fld>
            <a:endParaRPr lang="en-US" altLang="ja-JP"/>
          </a:p>
        </p:txBody>
      </p:sp>
      <p:pic>
        <p:nvPicPr>
          <p:cNvPr id="7" name="図 6">
            <a:extLst>
              <a:ext uri="{FF2B5EF4-FFF2-40B4-BE49-F238E27FC236}">
                <a16:creationId xmlns:a16="http://schemas.microsoft.com/office/drawing/2014/main" id="{6F42A635-A5B0-8E44-9D3E-56AFE290657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83769" y="2298146"/>
            <a:ext cx="2088232" cy="2170662"/>
          </a:xfrm>
          <a:prstGeom prst="rect">
            <a:avLst/>
          </a:prstGeom>
        </p:spPr>
      </p:pic>
    </p:spTree>
    <p:extLst>
      <p:ext uri="{BB962C8B-B14F-4D97-AF65-F5344CB8AC3E}">
        <p14:creationId xmlns:p14="http://schemas.microsoft.com/office/powerpoint/2010/main" val="16317309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0A8CF82-564D-5F44-96D1-67EC47FEBD31}"/>
              </a:ext>
            </a:extLst>
          </p:cNvPr>
          <p:cNvSpPr>
            <a:spLocks noGrp="1"/>
          </p:cNvSpPr>
          <p:nvPr>
            <p:ph type="title"/>
          </p:nvPr>
        </p:nvSpPr>
        <p:spPr/>
        <p:txBody>
          <a:bodyPr/>
          <a:lstStyle/>
          <a:p>
            <a:r>
              <a:rPr kumimoji="1" lang="en-US" altLang="ja-JP"/>
              <a:t>6.</a:t>
            </a:r>
            <a:r>
              <a:rPr kumimoji="1" lang="ja-JP" altLang="en-US"/>
              <a:t>提案手法</a:t>
            </a:r>
          </a:p>
        </p:txBody>
      </p:sp>
      <p:sp>
        <p:nvSpPr>
          <p:cNvPr id="3" name="コンテンツ プレースホルダー 2">
            <a:extLst>
              <a:ext uri="{FF2B5EF4-FFF2-40B4-BE49-F238E27FC236}">
                <a16:creationId xmlns:a16="http://schemas.microsoft.com/office/drawing/2014/main" id="{AC7757A2-74E9-3540-ABBE-E055A62B456D}"/>
              </a:ext>
            </a:extLst>
          </p:cNvPr>
          <p:cNvSpPr>
            <a:spLocks noGrp="1"/>
          </p:cNvSpPr>
          <p:nvPr>
            <p:ph idx="1"/>
          </p:nvPr>
        </p:nvSpPr>
        <p:spPr/>
        <p:txBody>
          <a:bodyPr/>
          <a:lstStyle/>
          <a:p>
            <a:r>
              <a:rPr kumimoji="1" lang="ja-JP" altLang="en-US"/>
              <a:t>機能</a:t>
            </a:r>
            <a:endParaRPr kumimoji="1" lang="en-US" altLang="ja-JP"/>
          </a:p>
          <a:p>
            <a:pPr lvl="1"/>
            <a:r>
              <a:rPr lang="ja-JP" altLang="en-US"/>
              <a:t>避難所の混雑状況の確認</a:t>
            </a:r>
            <a:endParaRPr lang="en-US" altLang="ja-JP"/>
          </a:p>
          <a:p>
            <a:pPr lvl="2"/>
            <a:r>
              <a:rPr lang="ja-JP" altLang="en-US"/>
              <a:t>リアルタイムの情報を確認可能</a:t>
            </a:r>
            <a:endParaRPr lang="en-US" altLang="ja-JP"/>
          </a:p>
          <a:p>
            <a:pPr lvl="2"/>
            <a:r>
              <a:rPr lang="ja-JP" altLang="en-US"/>
              <a:t>地図上に表示</a:t>
            </a:r>
            <a:endParaRPr lang="en-US" altLang="ja-JP"/>
          </a:p>
          <a:p>
            <a:pPr lvl="1"/>
            <a:r>
              <a:rPr lang="ja-JP" altLang="en-US"/>
              <a:t>チェックイン・チェックアウト機能</a:t>
            </a:r>
            <a:endParaRPr lang="en-US" altLang="ja-JP"/>
          </a:p>
          <a:p>
            <a:pPr lvl="2"/>
            <a:r>
              <a:rPr lang="ja-JP" altLang="en-US"/>
              <a:t>住民がどこに避難したかが確認可能</a:t>
            </a:r>
            <a:endParaRPr lang="en-US" altLang="ja-JP"/>
          </a:p>
          <a:p>
            <a:pPr lvl="2"/>
            <a:r>
              <a:rPr lang="ja-JP" altLang="en-US"/>
              <a:t>これにより避難所の収容率を計算（職員の入力作業不要）</a:t>
            </a:r>
            <a:endParaRPr lang="en-US" altLang="ja-JP"/>
          </a:p>
          <a:p>
            <a:pPr lvl="1"/>
            <a:r>
              <a:rPr kumimoji="1" lang="ja-JP" altLang="en-US"/>
              <a:t>私的な避難所（</a:t>
            </a:r>
            <a:r>
              <a:rPr lang="en-US" altLang="ja-JP"/>
              <a:t>Private Shelter)</a:t>
            </a:r>
            <a:r>
              <a:rPr kumimoji="1" lang="ja-JP" altLang="en-US"/>
              <a:t>の登録</a:t>
            </a:r>
            <a:endParaRPr kumimoji="1" lang="en-US" altLang="ja-JP"/>
          </a:p>
          <a:p>
            <a:pPr lvl="2"/>
            <a:r>
              <a:rPr lang="ja-JP" altLang="en-US"/>
              <a:t>新たな避難様式に対応</a:t>
            </a:r>
            <a:endParaRPr lang="en-US" altLang="ja-JP"/>
          </a:p>
        </p:txBody>
      </p:sp>
      <p:sp>
        <p:nvSpPr>
          <p:cNvPr id="4" name="スライド番号プレースホルダー 3">
            <a:extLst>
              <a:ext uri="{FF2B5EF4-FFF2-40B4-BE49-F238E27FC236}">
                <a16:creationId xmlns:a16="http://schemas.microsoft.com/office/drawing/2014/main" id="{ECA7A22E-6FC5-7942-BB2A-DA3E2E27AB6F}"/>
              </a:ext>
            </a:extLst>
          </p:cNvPr>
          <p:cNvSpPr>
            <a:spLocks noGrp="1"/>
          </p:cNvSpPr>
          <p:nvPr>
            <p:ph type="sldNum" sz="quarter" idx="11"/>
          </p:nvPr>
        </p:nvSpPr>
        <p:spPr/>
        <p:txBody>
          <a:bodyPr/>
          <a:lstStyle/>
          <a:p>
            <a:fld id="{540B1702-1328-441D-B737-C2B94A2E6AF5}" type="slidenum">
              <a:rPr lang="en-US" altLang="ja-JP" smtClean="0"/>
              <a:pPr/>
              <a:t>14</a:t>
            </a:fld>
            <a:endParaRPr lang="en-US" altLang="ja-JP"/>
          </a:p>
        </p:txBody>
      </p:sp>
    </p:spTree>
    <p:extLst>
      <p:ext uri="{BB962C8B-B14F-4D97-AF65-F5344CB8AC3E}">
        <p14:creationId xmlns:p14="http://schemas.microsoft.com/office/powerpoint/2010/main" val="3283355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95F8C05-84BB-DC40-947F-A0E7AFB3839C}"/>
              </a:ext>
            </a:extLst>
          </p:cNvPr>
          <p:cNvSpPr>
            <a:spLocks noGrp="1"/>
          </p:cNvSpPr>
          <p:nvPr>
            <p:ph type="title"/>
          </p:nvPr>
        </p:nvSpPr>
        <p:spPr/>
        <p:txBody>
          <a:bodyPr/>
          <a:lstStyle/>
          <a:p>
            <a:r>
              <a:rPr kumimoji="1" lang="ja-JP" altLang="en-US"/>
              <a:t>評価</a:t>
            </a:r>
          </a:p>
        </p:txBody>
      </p:sp>
      <p:sp>
        <p:nvSpPr>
          <p:cNvPr id="3" name="コンテンツ プレースホルダー 2">
            <a:extLst>
              <a:ext uri="{FF2B5EF4-FFF2-40B4-BE49-F238E27FC236}">
                <a16:creationId xmlns:a16="http://schemas.microsoft.com/office/drawing/2014/main" id="{2BDA5B8E-CB61-2042-9BF9-2CF437963EF8}"/>
              </a:ext>
            </a:extLst>
          </p:cNvPr>
          <p:cNvSpPr>
            <a:spLocks noGrp="1"/>
          </p:cNvSpPr>
          <p:nvPr>
            <p:ph idx="1"/>
          </p:nvPr>
        </p:nvSpPr>
        <p:spPr/>
        <p:txBody>
          <a:bodyPr/>
          <a:lstStyle/>
          <a:p>
            <a:pPr marL="457200" lvl="1" indent="0">
              <a:buNone/>
            </a:pPr>
            <a:endParaRPr kumimoji="1" lang="en-US" altLang="ja-JP"/>
          </a:p>
          <a:p>
            <a:pPr lvl="1"/>
            <a:endParaRPr lang="en-US" altLang="ja-JP"/>
          </a:p>
        </p:txBody>
      </p:sp>
      <p:sp>
        <p:nvSpPr>
          <p:cNvPr id="4" name="スライド番号プレースホルダー 3">
            <a:extLst>
              <a:ext uri="{FF2B5EF4-FFF2-40B4-BE49-F238E27FC236}">
                <a16:creationId xmlns:a16="http://schemas.microsoft.com/office/drawing/2014/main" id="{BD4F3678-0F47-4446-86E5-336466A57056}"/>
              </a:ext>
            </a:extLst>
          </p:cNvPr>
          <p:cNvSpPr>
            <a:spLocks noGrp="1"/>
          </p:cNvSpPr>
          <p:nvPr>
            <p:ph type="sldNum" sz="quarter" idx="11"/>
          </p:nvPr>
        </p:nvSpPr>
        <p:spPr/>
        <p:txBody>
          <a:bodyPr/>
          <a:lstStyle/>
          <a:p>
            <a:fld id="{540B1702-1328-441D-B737-C2B94A2E6AF5}" type="slidenum">
              <a:rPr lang="en-US" altLang="ja-JP" smtClean="0"/>
              <a:pPr/>
              <a:t>15</a:t>
            </a:fld>
            <a:endParaRPr lang="en-US" altLang="ja-JP"/>
          </a:p>
        </p:txBody>
      </p:sp>
    </p:spTree>
    <p:extLst>
      <p:ext uri="{BB962C8B-B14F-4D97-AF65-F5344CB8AC3E}">
        <p14:creationId xmlns:p14="http://schemas.microsoft.com/office/powerpoint/2010/main" val="24487913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381000" y="457200"/>
            <a:ext cx="7848600" cy="739552"/>
          </a:xfrm>
        </p:spPr>
        <p:txBody>
          <a:bodyPr/>
          <a:lstStyle/>
          <a:p>
            <a:r>
              <a:rPr kumimoji="1" lang="ja-JP" altLang="en-US"/>
              <a:t>日本での災害避難の現状</a:t>
            </a:r>
          </a:p>
        </p:txBody>
      </p:sp>
      <p:sp>
        <p:nvSpPr>
          <p:cNvPr id="3" name="コンテンツ プレースホルダー 2"/>
          <p:cNvSpPr>
            <a:spLocks noGrp="1"/>
          </p:cNvSpPr>
          <p:nvPr>
            <p:ph idx="1"/>
          </p:nvPr>
        </p:nvSpPr>
        <p:spPr/>
        <p:txBody>
          <a:bodyPr/>
          <a:lstStyle/>
          <a:p>
            <a:r>
              <a:rPr lang="ja-JP" altLang="en-US"/>
              <a:t>「逃げ遅れ」による被害が多い</a:t>
            </a:r>
            <a:endParaRPr kumimoji="1" lang="en-US" altLang="ja-JP" dirty="0"/>
          </a:p>
          <a:p>
            <a:pPr lvl="1"/>
            <a:r>
              <a:rPr lang="ja-JP" altLang="en-US"/>
              <a:t>意識不足・準備不足</a:t>
            </a:r>
            <a:endParaRPr lang="en-US" altLang="ja-JP" dirty="0"/>
          </a:p>
          <a:p>
            <a:pPr lvl="1"/>
            <a:r>
              <a:rPr lang="ja-JP" altLang="en-US"/>
              <a:t>正常性バイアスによる思い込み</a:t>
            </a:r>
            <a:endParaRPr lang="en-US" altLang="ja-JP" dirty="0"/>
          </a:p>
          <a:p>
            <a:pPr marL="457200" lvl="1" indent="0">
              <a:buNone/>
            </a:pPr>
            <a:r>
              <a:rPr lang="ja-JP" altLang="en-US"/>
              <a:t>　　「自分は大丈夫だ」</a:t>
            </a:r>
            <a:endParaRPr lang="en-US" altLang="ja-JP" dirty="0"/>
          </a:p>
          <a:p>
            <a:pPr lvl="1"/>
            <a:r>
              <a:rPr kumimoji="1" lang="ja-JP" altLang="en-US"/>
              <a:t>いつ・どこに逃げれば良いかわからない</a:t>
            </a:r>
            <a:endParaRPr kumimoji="1" lang="en-US" altLang="ja-JP" dirty="0"/>
          </a:p>
          <a:p>
            <a:r>
              <a:rPr lang="ja-JP" altLang="en-US"/>
              <a:t>コロナ渦で事態が深刻化</a:t>
            </a:r>
            <a:endParaRPr lang="en-US" altLang="ja-JP" dirty="0"/>
          </a:p>
          <a:p>
            <a:pPr lvl="1"/>
            <a:r>
              <a:rPr lang="ja-JP" altLang="en-US"/>
              <a:t>住民が避難に対して抵抗感を抱く</a:t>
            </a:r>
            <a:endParaRPr lang="en-US" altLang="ja-JP" dirty="0"/>
          </a:p>
          <a:p>
            <a:pPr lvl="2"/>
            <a:r>
              <a:rPr lang="ja-JP" altLang="en-US"/>
              <a:t>コロナ感染のリスクを避けたい</a:t>
            </a:r>
            <a:endParaRPr lang="en-US" altLang="ja-JP" dirty="0"/>
          </a:p>
          <a:p>
            <a:pPr lvl="1"/>
            <a:r>
              <a:rPr lang="ja-JP" altLang="en-US"/>
              <a:t>避難所の受け入れ人数の制限</a:t>
            </a:r>
            <a:endParaRPr lang="en-US" altLang="ja-JP" dirty="0"/>
          </a:p>
          <a:p>
            <a:pPr lvl="2"/>
            <a:r>
              <a:rPr lang="ja-JP" altLang="en-US"/>
              <a:t>自治体としては</a:t>
            </a:r>
            <a:r>
              <a:rPr lang="ja-JP" altLang="en-US">
                <a:solidFill>
                  <a:srgbClr val="FF0000"/>
                </a:solidFill>
              </a:rPr>
              <a:t>三密</a:t>
            </a:r>
            <a:r>
              <a:rPr lang="ja-JP" altLang="en-US"/>
              <a:t>を避けたい</a:t>
            </a:r>
            <a:endParaRPr lang="en-US" altLang="ja-JP" dirty="0"/>
          </a:p>
          <a:p>
            <a:pPr lvl="2"/>
            <a:r>
              <a:rPr lang="ja-JP" altLang="en-US"/>
              <a:t>避難所での受け入れを断られるケースも</a:t>
            </a:r>
            <a:r>
              <a:rPr lang="en-US" altLang="ja-JP" dirty="0"/>
              <a:t>*</a:t>
            </a:r>
          </a:p>
          <a:p>
            <a:pPr lvl="2"/>
            <a:endParaRPr lang="en-US" altLang="ja-JP" dirty="0"/>
          </a:p>
          <a:p>
            <a:pPr marL="0" indent="0">
              <a:buNone/>
            </a:pPr>
            <a:r>
              <a:rPr lang="ja-JP" altLang="en-US"/>
              <a:t>　コロナ時代の災害避難は</a:t>
            </a:r>
            <a:endParaRPr lang="en-US" altLang="ja-JP" dirty="0"/>
          </a:p>
          <a:p>
            <a:pPr marL="0" indent="0">
              <a:buNone/>
            </a:pPr>
            <a:r>
              <a:rPr lang="ja-JP" altLang="en-US"/>
              <a:t>　　　　　　どうしていくべきなのか？</a:t>
            </a:r>
            <a:endParaRPr lang="en-US" altLang="ja-JP" dirty="0"/>
          </a:p>
        </p:txBody>
      </p:sp>
      <p:sp>
        <p:nvSpPr>
          <p:cNvPr id="4" name="スライド番号プレースホルダー 3"/>
          <p:cNvSpPr>
            <a:spLocks noGrp="1"/>
          </p:cNvSpPr>
          <p:nvPr>
            <p:ph type="sldNum" sz="quarter" idx="11"/>
          </p:nvPr>
        </p:nvSpPr>
        <p:spPr/>
        <p:txBody>
          <a:bodyPr/>
          <a:lstStyle/>
          <a:p>
            <a:fld id="{540B1702-1328-441D-B737-C2B94A2E6AF5}" type="slidenum">
              <a:rPr lang="en-US" altLang="ja-JP" smtClean="0"/>
              <a:pPr/>
              <a:t>2</a:t>
            </a:fld>
            <a:endParaRPr lang="en-US" altLang="ja-JP"/>
          </a:p>
        </p:txBody>
      </p:sp>
      <p:pic>
        <p:nvPicPr>
          <p:cNvPr id="7" name="図 6"/>
          <p:cNvPicPr>
            <a:picLocks noChangeAspect="1"/>
          </p:cNvPicPr>
          <p:nvPr/>
        </p:nvPicPr>
        <p:blipFill rotWithShape="1">
          <a:blip r:embed="rId5"/>
          <a:srcRect t="22089" r="12600" b="-118"/>
          <a:stretch/>
        </p:blipFill>
        <p:spPr>
          <a:xfrm>
            <a:off x="5868144" y="3289124"/>
            <a:ext cx="3161563" cy="3355128"/>
          </a:xfrm>
          <a:prstGeom prst="rect">
            <a:avLst/>
          </a:prstGeom>
        </p:spPr>
      </p:pic>
      <p:sp>
        <p:nvSpPr>
          <p:cNvPr id="8" name="テキスト ボックス 7"/>
          <p:cNvSpPr txBox="1"/>
          <p:nvPr/>
        </p:nvSpPr>
        <p:spPr>
          <a:xfrm>
            <a:off x="5933363" y="6613587"/>
            <a:ext cx="3096344" cy="276999"/>
          </a:xfrm>
          <a:prstGeom prst="rect">
            <a:avLst/>
          </a:prstGeom>
          <a:noFill/>
        </p:spPr>
        <p:txBody>
          <a:bodyPr wrap="square" rtlCol="0">
            <a:spAutoFit/>
          </a:bodyPr>
          <a:lstStyle/>
          <a:p>
            <a:r>
              <a:rPr lang="en-US" altLang="ja-JP" sz="1200" dirty="0">
                <a:latin typeface="+mj-lt"/>
              </a:rPr>
              <a:t>*</a:t>
            </a:r>
            <a:r>
              <a:rPr lang="ja-JP" altLang="en-US" sz="1200">
                <a:latin typeface="+mj-lt"/>
              </a:rPr>
              <a:t>出典</a:t>
            </a:r>
            <a:r>
              <a:rPr lang="en-US" altLang="ja-JP" sz="1200" dirty="0">
                <a:latin typeface="+mj-lt"/>
              </a:rPr>
              <a:t>: </a:t>
            </a:r>
            <a:r>
              <a:rPr lang="ja-JP" altLang="en-US" sz="1200">
                <a:latin typeface="+mj-lt"/>
              </a:rPr>
              <a:t>毎日新聞</a:t>
            </a:r>
            <a:r>
              <a:rPr lang="en-US" altLang="ja-JP" sz="1200" dirty="0">
                <a:latin typeface="+mj-lt"/>
              </a:rPr>
              <a:t> </a:t>
            </a:r>
            <a:r>
              <a:rPr kumimoji="1" lang="en-US" altLang="ja-JP" sz="1200" dirty="0">
                <a:latin typeface="+mj-lt"/>
              </a:rPr>
              <a:t>2020-09-07</a:t>
            </a:r>
            <a:endParaRPr kumimoji="1" lang="ja-JP" altLang="en-US" sz="1200">
              <a:latin typeface="+mj-lt"/>
            </a:endParaRPr>
          </a:p>
        </p:txBody>
      </p:sp>
      <p:pic>
        <p:nvPicPr>
          <p:cNvPr id="10" name="図 9"/>
          <p:cNvPicPr>
            <a:picLocks noChangeAspect="1"/>
          </p:cNvPicPr>
          <p:nvPr/>
        </p:nvPicPr>
        <p:blipFill>
          <a:blip r:embed="rId6"/>
          <a:stretch>
            <a:fillRect/>
          </a:stretch>
        </p:blipFill>
        <p:spPr>
          <a:xfrm>
            <a:off x="5933363" y="996601"/>
            <a:ext cx="3101311" cy="2066120"/>
          </a:xfrm>
          <a:prstGeom prst="rect">
            <a:avLst/>
          </a:prstGeom>
        </p:spPr>
      </p:pic>
      <p:sp>
        <p:nvSpPr>
          <p:cNvPr id="11" name="テキスト ボックス 10"/>
          <p:cNvSpPr txBox="1"/>
          <p:nvPr/>
        </p:nvSpPr>
        <p:spPr>
          <a:xfrm>
            <a:off x="5933363" y="3020503"/>
            <a:ext cx="3096344" cy="276999"/>
          </a:xfrm>
          <a:prstGeom prst="rect">
            <a:avLst/>
          </a:prstGeom>
          <a:noFill/>
        </p:spPr>
        <p:txBody>
          <a:bodyPr wrap="square" rtlCol="0">
            <a:spAutoFit/>
          </a:bodyPr>
          <a:lstStyle/>
          <a:p>
            <a:r>
              <a:rPr lang="en-US" altLang="ja-JP" sz="1200" dirty="0">
                <a:latin typeface="+mj-lt"/>
              </a:rPr>
              <a:t>*</a:t>
            </a:r>
            <a:r>
              <a:rPr lang="ja-JP" altLang="en-US" sz="1200">
                <a:latin typeface="+mj-lt"/>
              </a:rPr>
              <a:t>出典</a:t>
            </a:r>
            <a:r>
              <a:rPr lang="en-US" altLang="ja-JP" sz="1200" dirty="0">
                <a:latin typeface="+mj-lt"/>
              </a:rPr>
              <a:t>: CWMD, </a:t>
            </a:r>
            <a:r>
              <a:rPr lang="ja-JP" altLang="en-US" sz="1200">
                <a:latin typeface="+mj-lt"/>
              </a:rPr>
              <a:t>熊本大学</a:t>
            </a:r>
            <a:r>
              <a:rPr lang="en-US" altLang="ja-JP" sz="1200" dirty="0">
                <a:latin typeface="+mj-lt"/>
              </a:rPr>
              <a:t> 2020-07</a:t>
            </a:r>
            <a:endParaRPr kumimoji="1" lang="ja-JP" altLang="en-US" sz="1200">
              <a:latin typeface="+mj-lt"/>
            </a:endParaRPr>
          </a:p>
        </p:txBody>
      </p:sp>
      <p:pic>
        <p:nvPicPr>
          <p:cNvPr id="6" name="オーディオ 5">
            <a:hlinkClick r:id="" action="ppaction://media"/>
            <a:extLst>
              <a:ext uri="{FF2B5EF4-FFF2-40B4-BE49-F238E27FC236}">
                <a16:creationId xmlns:a16="http://schemas.microsoft.com/office/drawing/2014/main" id="{C9459F83-1484-2C41-A298-3D48C2E8EC04}"/>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115300" y="5829300"/>
            <a:ext cx="812800" cy="812800"/>
          </a:xfrm>
          <a:prstGeom prst="rect">
            <a:avLst/>
          </a:prstGeom>
        </p:spPr>
      </p:pic>
    </p:spTree>
    <p:extLst>
      <p:ext uri="{BB962C8B-B14F-4D97-AF65-F5344CB8AC3E}">
        <p14:creationId xmlns:p14="http://schemas.microsoft.com/office/powerpoint/2010/main" val="2836714876"/>
      </p:ext>
    </p:extLst>
  </p:cSld>
  <p:clrMapOvr>
    <a:masterClrMapping/>
  </p:clrMapOvr>
  <mc:AlternateContent xmlns:mc="http://schemas.openxmlformats.org/markup-compatibility/2006">
    <mc:Choice xmlns:p14="http://schemas.microsoft.com/office/powerpoint/2010/main" Requires="p14">
      <p:transition spd="slow" p14:dur="2000" advTm="57886"/>
    </mc:Choice>
    <mc:Fallback>
      <p:transition spd="slow" advTm="5788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extLst>
    <p:ext uri="{3A86A75C-4F4B-4683-9AE1-C65F6400EC91}">
      <p14:laserTraceLst xmlns:p14="http://schemas.microsoft.com/office/powerpoint/2010/main">
        <p14:tracePtLst>
          <p14:tracePt t="13296" x="1038225" y="519113"/>
          <p14:tracePt t="13305" x="1038225" y="560388"/>
          <p14:tracePt t="13311" x="1038225" y="614363"/>
          <p14:tracePt t="13319" x="1038225" y="669925"/>
          <p14:tracePt t="13327" x="1038225" y="723900"/>
          <p14:tracePt t="13336" x="1038225" y="779463"/>
          <p14:tracePt t="13343" x="1025525" y="833438"/>
          <p14:tracePt t="13352" x="1011238" y="887413"/>
          <p14:tracePt t="13360" x="1011238" y="942975"/>
          <p14:tracePt t="13368" x="998538" y="996950"/>
          <p14:tracePt t="13376" x="969963" y="1092200"/>
          <p14:tracePt t="13385" x="957263" y="1189038"/>
          <p14:tracePt t="13392" x="942975" y="1216025"/>
          <p14:tracePt t="13400" x="928688" y="1270000"/>
          <p14:tracePt t="13409" x="915988" y="1325563"/>
          <p14:tracePt t="13417" x="901700" y="1352550"/>
          <p14:tracePt t="13425" x="889000" y="1393825"/>
          <p14:tracePt t="13434" x="889000" y="1420813"/>
          <p14:tracePt t="13442" x="874713" y="1435100"/>
          <p14:tracePt t="13449" x="874713" y="1447800"/>
          <p14:tracePt t="13459" x="874713" y="1474788"/>
          <p14:tracePt t="13466" x="860425" y="1489075"/>
          <p14:tracePt t="13475" x="860425" y="1503363"/>
          <p14:tracePt t="13491" x="860425" y="1516063"/>
          <p14:tracePt t="13499" x="847725" y="1516063"/>
          <p14:tracePt t="13506" x="847725" y="1530350"/>
          <p14:tracePt t="13532" x="847725" y="1543050"/>
          <p14:tracePt t="13589" x="833438" y="1543050"/>
          <p14:tracePt t="13687" x="833438" y="1530350"/>
          <p14:tracePt t="13719" x="847725" y="1530350"/>
          <p14:tracePt t="13726" x="860425" y="1530350"/>
          <p14:tracePt t="13734" x="874713" y="1530350"/>
          <p14:tracePt t="13745" x="901700" y="1530350"/>
          <p14:tracePt t="13750" x="942975" y="1530350"/>
          <p14:tracePt t="13759" x="998538" y="1530350"/>
          <p14:tracePt t="13767" x="1052513" y="1530350"/>
          <p14:tracePt t="13776" x="1120775" y="1516063"/>
          <p14:tracePt t="13783" x="1189038" y="1516063"/>
          <p14:tracePt t="13793" x="1257300" y="1516063"/>
          <p14:tracePt t="13800" x="1339850" y="1516063"/>
          <p14:tracePt t="13809" x="1420813" y="1516063"/>
          <p14:tracePt t="13816" x="1503363" y="1516063"/>
          <p14:tracePt t="13825" x="1585913" y="1516063"/>
          <p14:tracePt t="13832" x="1666875" y="1516063"/>
          <p14:tracePt t="13842" x="1749425" y="1516063"/>
          <p14:tracePt t="13849" x="1831975" y="1516063"/>
          <p14:tracePt t="13858" x="1900238" y="1516063"/>
          <p14:tracePt t="13865" x="1981200" y="1516063"/>
          <p14:tracePt t="13875" x="2049463" y="1503363"/>
          <p14:tracePt t="13881" x="2119313" y="1503363"/>
          <p14:tracePt t="13891" x="2146300" y="1503363"/>
          <p14:tracePt t="13897" x="2200275" y="1503363"/>
          <p14:tracePt t="13908" x="2241550" y="1503363"/>
          <p14:tracePt t="13914" x="2268538" y="1503363"/>
          <p14:tracePt t="13925" x="2295525" y="1503363"/>
          <p14:tracePt t="13930" x="2309813" y="1503363"/>
          <p14:tracePt t="13941" x="2324100" y="1503363"/>
          <p14:tracePt t="13954" x="2336800" y="1503363"/>
          <p14:tracePt t="14077" x="2336800" y="1516063"/>
          <p14:tracePt t="14370" x="2336800" y="1503363"/>
          <p14:tracePt t="14419" x="2336800" y="1489075"/>
          <p14:tracePt t="15241" x="2295525" y="1489075"/>
          <p14:tracePt t="15249" x="2241550" y="1489075"/>
          <p14:tracePt t="15256" x="2187575" y="1489075"/>
          <p14:tracePt t="15265" x="2119313" y="1489075"/>
          <p14:tracePt t="15272" x="2049463" y="1503363"/>
          <p14:tracePt t="15280" x="1968500" y="1503363"/>
          <p14:tracePt t="15288" x="1873250" y="1530350"/>
          <p14:tracePt t="15296" x="1776413" y="1543050"/>
          <p14:tracePt t="15305" x="1695450" y="1543050"/>
          <p14:tracePt t="15313" x="1627188" y="1557338"/>
          <p14:tracePt t="15321" x="1544638" y="1571625"/>
          <p14:tracePt t="15329" x="1476375" y="1584325"/>
          <p14:tracePt t="15337" x="1420813" y="1598613"/>
          <p14:tracePt t="15345" x="1366838" y="1611313"/>
          <p14:tracePt t="15353" x="1339850" y="1611313"/>
          <p14:tracePt t="15362" x="1271588" y="1625600"/>
          <p14:tracePt t="15369" x="1243013" y="1625600"/>
          <p14:tracePt t="15377" x="1203325" y="1639888"/>
          <p14:tracePt t="15386" x="1174750" y="1639888"/>
          <p14:tracePt t="15394" x="1147763" y="1652588"/>
          <p14:tracePt t="15402" x="1120775" y="1652588"/>
          <p14:tracePt t="15410" x="1093788" y="1652588"/>
          <p14:tracePt t="15418" x="1079500" y="1652588"/>
          <p14:tracePt t="15427" x="1066800" y="1652588"/>
          <p14:tracePt t="15435" x="1052513" y="1652588"/>
          <p14:tracePt t="15444" x="1038225" y="1652588"/>
          <p14:tracePt t="15451" x="1025525" y="1652588"/>
          <p14:tracePt t="15459" x="1011238" y="1652588"/>
          <p14:tracePt t="15493" x="998538" y="1652588"/>
          <p14:tracePt t="19295" x="984250" y="1679575"/>
          <p14:tracePt t="19303" x="984250" y="1693863"/>
          <p14:tracePt t="19311" x="969963" y="1708150"/>
          <p14:tracePt t="19319" x="957263" y="1708150"/>
          <p14:tracePt t="19328" x="957263" y="1720850"/>
          <p14:tracePt t="19337" x="942975" y="1735138"/>
          <p14:tracePt t="19345" x="942975" y="1749425"/>
          <p14:tracePt t="19370" x="928688" y="1762125"/>
          <p14:tracePt t="19393" x="928688" y="1776413"/>
          <p14:tracePt t="19410" x="928688" y="1789113"/>
          <p14:tracePt t="19435" x="928688" y="1803400"/>
          <p14:tracePt t="19459" x="928688" y="1817688"/>
          <p14:tracePt t="19483" x="928688" y="1830388"/>
          <p14:tracePt t="19500" x="928688" y="1844675"/>
          <p14:tracePt t="19515" x="928688" y="1857375"/>
          <p14:tracePt t="19523" x="928688" y="1871663"/>
          <p14:tracePt t="19539" x="928688" y="1885950"/>
          <p14:tracePt t="19556" x="928688" y="1898650"/>
          <p14:tracePt t="19573" x="928688" y="1912938"/>
          <p14:tracePt t="19597" x="928688" y="1925638"/>
          <p14:tracePt t="19621" x="928688" y="1939925"/>
          <p14:tracePt t="19637" x="928688" y="1954213"/>
          <p14:tracePt t="19654" x="928688" y="1966913"/>
          <p14:tracePt t="19670" x="928688" y="1981200"/>
          <p14:tracePt t="19686" x="928688" y="1993900"/>
          <p14:tracePt t="19703" x="928688" y="2008188"/>
          <p14:tracePt t="19719" x="928688" y="2022475"/>
          <p14:tracePt t="19735" x="928688" y="2035175"/>
          <p14:tracePt t="19751" x="928688" y="2049463"/>
          <p14:tracePt t="19767" x="928688" y="2062163"/>
          <p14:tracePt t="19776" x="915988" y="2062163"/>
          <p14:tracePt t="19792" x="915988" y="2076450"/>
          <p14:tracePt t="19825" x="915988" y="2090738"/>
          <p14:tracePt t="19849" x="901700" y="2090738"/>
          <p14:tracePt t="19882" x="901700" y="2103438"/>
          <p14:tracePt t="21955" x="915988" y="2103438"/>
          <p14:tracePt t="21960" x="957263" y="2130425"/>
          <p14:tracePt t="21966" x="998538" y="2144713"/>
          <p14:tracePt t="21972" x="1025525" y="2159000"/>
          <p14:tracePt t="21980" x="1066800" y="2185988"/>
          <p14:tracePt t="21989" x="1093788" y="2198688"/>
          <p14:tracePt t="21996" x="1135063" y="2227263"/>
          <p14:tracePt t="22005" x="1162050" y="2254250"/>
          <p14:tracePt t="22013" x="1189038" y="2268538"/>
          <p14:tracePt t="22022" x="1216025" y="2281238"/>
          <p14:tracePt t="22029" x="1243013" y="2295525"/>
          <p14:tracePt t="22038" x="1257300" y="2322513"/>
          <p14:tracePt t="22045" x="1284288" y="2336800"/>
          <p14:tracePt t="22054" x="1298575" y="2363788"/>
          <p14:tracePt t="22062" x="1325563" y="2376488"/>
          <p14:tracePt t="22070" x="1339850" y="2390775"/>
          <p14:tracePt t="22078" x="1366838" y="2417763"/>
          <p14:tracePt t="22086" x="1381125" y="2432050"/>
          <p14:tracePt t="22095" x="1393825" y="2444750"/>
          <p14:tracePt t="22103" x="1408113" y="2459038"/>
          <p14:tracePt t="22112" x="1420813" y="2473325"/>
          <p14:tracePt t="22119" x="1435100" y="2473325"/>
          <p14:tracePt t="22128" x="1449388" y="2486025"/>
          <p14:tracePt t="22135" x="1462088" y="2500313"/>
          <p14:tracePt t="22145" x="1462088" y="2513013"/>
          <p14:tracePt t="22160" x="1476375" y="2513013"/>
          <p14:tracePt t="22176" x="1476375" y="2527300"/>
          <p14:tracePt t="22266" x="1476375" y="2541588"/>
          <p14:tracePt t="22673" x="1489075" y="2541588"/>
          <p14:tracePt t="22680" x="1517650" y="2541588"/>
          <p14:tracePt t="22689" x="1544638" y="2541588"/>
          <p14:tracePt t="22697" x="1571625" y="2541588"/>
          <p14:tracePt t="22705" x="1627188" y="2554288"/>
          <p14:tracePt t="22714" x="1654175" y="2568575"/>
          <p14:tracePt t="22721" x="1695450" y="2568575"/>
          <p14:tracePt t="22730" x="1735138" y="2581275"/>
          <p14:tracePt t="22737" x="1776413" y="2595563"/>
          <p14:tracePt t="22745" x="1817688" y="2595563"/>
          <p14:tracePt t="22754" x="1858963" y="2609850"/>
          <p14:tracePt t="22762" x="1885950" y="2609850"/>
          <p14:tracePt t="22770" x="1927225" y="2622550"/>
          <p14:tracePt t="22779" x="1968500" y="2622550"/>
          <p14:tracePt t="22786" x="2009775" y="2636838"/>
          <p14:tracePt t="22796" x="2049463" y="2636838"/>
          <p14:tracePt t="22803" x="2105025" y="2649538"/>
          <p14:tracePt t="22812" x="2146300" y="2649538"/>
          <p14:tracePt t="22818" x="2200275" y="2649538"/>
          <p14:tracePt t="22829" x="2255838" y="2649538"/>
          <p14:tracePt t="22835" x="2309813" y="2649538"/>
          <p14:tracePt t="22845" x="2378075" y="2649538"/>
          <p14:tracePt t="22851" x="2460625" y="2649538"/>
          <p14:tracePt t="22861" x="2487613" y="2649538"/>
          <p14:tracePt t="22868" x="2541588" y="2649538"/>
          <p14:tracePt t="22878" x="2597150" y="2649538"/>
          <p14:tracePt t="22884" x="2638425" y="2649538"/>
          <p14:tracePt t="22894" x="2679700" y="2649538"/>
          <p14:tracePt t="22900" x="2706688" y="2649538"/>
          <p14:tracePt t="22912" x="2747963" y="2649538"/>
          <p14:tracePt t="22917" x="2760663" y="2649538"/>
          <p14:tracePt t="22928" x="2787650" y="2649538"/>
          <p14:tracePt t="22933" x="2816225" y="2663825"/>
          <p14:tracePt t="22944" x="2828925" y="2663825"/>
          <p14:tracePt t="22949" x="2843213" y="2663825"/>
          <p14:tracePt t="22961" x="2855913" y="2663825"/>
          <p14:tracePt t="22966" x="2870200" y="2663825"/>
          <p14:tracePt t="22983" x="2884488" y="2678113"/>
          <p14:tracePt t="22999" x="2897188" y="2678113"/>
          <p14:tracePt t="23028" x="2911475" y="2678113"/>
          <p14:tracePt t="23470" x="2897188" y="2678113"/>
          <p14:tracePt t="23486" x="2884488" y="2678113"/>
          <p14:tracePt t="23503" x="2870200" y="2678113"/>
          <p14:tracePt t="23510" x="2855913" y="2678113"/>
          <p14:tracePt t="23518" x="2843213" y="2678113"/>
          <p14:tracePt t="23526" x="2828925" y="2678113"/>
          <p14:tracePt t="23534" x="2816225" y="2678113"/>
          <p14:tracePt t="23542" x="2787650" y="2678113"/>
          <p14:tracePt t="23551" x="2760663" y="2678113"/>
          <p14:tracePt t="23559" x="2733675" y="2690813"/>
          <p14:tracePt t="23567" x="2692400" y="2690813"/>
          <p14:tracePt t="23575" x="2651125" y="2705100"/>
          <p14:tracePt t="23583" x="2609850" y="2705100"/>
          <p14:tracePt t="23591" x="2541588" y="2719388"/>
          <p14:tracePt t="23600" x="2460625" y="2719388"/>
          <p14:tracePt t="23608" x="2378075" y="2732088"/>
          <p14:tracePt t="23616" x="2295525" y="2732088"/>
          <p14:tracePt t="23624" x="2146300" y="2732088"/>
          <p14:tracePt t="23632" x="2009775" y="2746375"/>
          <p14:tracePt t="23640" x="1858963" y="2746375"/>
          <p14:tracePt t="23649" x="1708150" y="2746375"/>
          <p14:tracePt t="23657" x="1571625" y="2746375"/>
          <p14:tracePt t="23665" x="1381125" y="2746375"/>
          <p14:tracePt t="23673" x="1189038" y="2732088"/>
          <p14:tracePt t="23681" x="1011238" y="2690813"/>
          <p14:tracePt t="23689" x="928688" y="2663825"/>
          <p14:tracePt t="23699" x="765175" y="2622550"/>
          <p14:tracePt t="23705" x="628650" y="2581275"/>
          <p14:tracePt t="23715" x="533400" y="2554288"/>
          <p14:tracePt t="23722" x="492125" y="2541588"/>
          <p14:tracePt t="23732" x="409575" y="2513013"/>
          <p14:tracePt t="23738" x="355600" y="2500313"/>
          <p14:tracePt t="23746" x="314325" y="2486025"/>
          <p14:tracePt t="23754" x="300038" y="2473325"/>
          <p14:tracePt t="23762" x="273050" y="2473325"/>
          <p14:tracePt t="23779" x="260350" y="2459038"/>
          <p14:tracePt t="23959" x="273050" y="2459038"/>
          <p14:tracePt t="23966" x="287338" y="2459038"/>
          <p14:tracePt t="23975" x="300038" y="2459038"/>
          <p14:tracePt t="23982" x="314325" y="2459038"/>
          <p14:tracePt t="23990" x="328613" y="2473325"/>
          <p14:tracePt t="23998" x="341313" y="2473325"/>
          <p14:tracePt t="24007" x="368300" y="2473325"/>
          <p14:tracePt t="24015" x="382588" y="2486025"/>
          <p14:tracePt t="24023" x="396875" y="2486025"/>
          <p14:tracePt t="24032" x="423863" y="2486025"/>
          <p14:tracePt t="24040" x="438150" y="2486025"/>
          <p14:tracePt t="24048" x="450850" y="2486025"/>
          <p14:tracePt t="24056" x="465138" y="2500313"/>
          <p14:tracePt t="24065" x="477838" y="2500313"/>
          <p14:tracePt t="24072" x="492125" y="2500313"/>
          <p14:tracePt t="24089" x="506413" y="2500313"/>
          <p14:tracePt t="24098" x="519113" y="2513013"/>
          <p14:tracePt t="24122" x="533400" y="2513013"/>
          <p14:tracePt t="24154" x="546100" y="2513013"/>
          <p14:tracePt t="24195" x="546100" y="2527300"/>
          <p14:tracePt t="25205" x="560388" y="2541588"/>
          <p14:tracePt t="25211" x="574675" y="2568575"/>
          <p14:tracePt t="25219" x="587375" y="2595563"/>
          <p14:tracePt t="25228" x="587375" y="2609850"/>
          <p14:tracePt t="25235" x="614363" y="2622550"/>
          <p14:tracePt t="25243" x="628650" y="2649538"/>
          <p14:tracePt t="25252" x="642938" y="2678113"/>
          <p14:tracePt t="25260" x="642938" y="2705100"/>
          <p14:tracePt t="25268" x="655638" y="2719388"/>
          <p14:tracePt t="25276" x="669925" y="2746375"/>
          <p14:tracePt t="25284" x="682625" y="2759075"/>
          <p14:tracePt t="25292" x="682625" y="2787650"/>
          <p14:tracePt t="25300" x="696913" y="2800350"/>
          <p14:tracePt t="25308" x="696913" y="2814638"/>
          <p14:tracePt t="25317" x="711200" y="2841625"/>
          <p14:tracePt t="25324" x="711200" y="2855913"/>
          <p14:tracePt t="25333" x="723900" y="2882900"/>
          <p14:tracePt t="25341" x="723900" y="2895600"/>
          <p14:tracePt t="25349" x="723900" y="2924175"/>
          <p14:tracePt t="25357" x="738188" y="2951163"/>
          <p14:tracePt t="25366" x="738188" y="2978150"/>
          <p14:tracePt t="25373" x="752475" y="3019425"/>
          <p14:tracePt t="25382" x="752475" y="3046413"/>
          <p14:tracePt t="25390" x="752475" y="3087688"/>
          <p14:tracePt t="25398" x="752475" y="3114675"/>
          <p14:tracePt t="25407" x="752475" y="3141663"/>
          <p14:tracePt t="25416" x="752475" y="3182938"/>
          <p14:tracePt t="25423" x="752475" y="3224213"/>
          <p14:tracePt t="25432" x="752475" y="3265488"/>
          <p14:tracePt t="25439" x="752475" y="3278188"/>
          <p14:tracePt t="25449" x="752475" y="3306763"/>
          <p14:tracePt t="25455" x="752475" y="3333750"/>
          <p14:tracePt t="25465" x="752475" y="3346450"/>
          <p14:tracePt t="25471" x="752475" y="3360738"/>
          <p14:tracePt t="25482" x="752475" y="3375025"/>
          <p14:tracePt t="25488" x="752475" y="3387725"/>
          <p14:tracePt t="25521" x="752475" y="3402013"/>
          <p14:tracePt t="25570" x="752475" y="3414713"/>
          <p14:tracePt t="25634" x="752475" y="3429000"/>
          <p14:tracePt t="25659" x="752475" y="3443288"/>
          <p14:tracePt t="25668" x="752475" y="3455988"/>
          <p14:tracePt t="25684" x="752475" y="3470275"/>
          <p14:tracePt t="25691" x="752475" y="3482975"/>
          <p14:tracePt t="25708" x="738188" y="3482975"/>
          <p14:tracePt t="25716" x="738188" y="3497263"/>
          <p14:tracePt t="33838" x="738188" y="3511550"/>
          <p14:tracePt t="33847" x="738188" y="3524250"/>
          <p14:tracePt t="33853" x="752475" y="3524250"/>
          <p14:tracePt t="33861" x="765175" y="3538538"/>
          <p14:tracePt t="33869" x="779463" y="3551238"/>
          <p14:tracePt t="33877" x="792163" y="3565525"/>
          <p14:tracePt t="33885" x="792163" y="3579813"/>
          <p14:tracePt t="33893" x="806450" y="3592513"/>
          <p14:tracePt t="33902" x="820738" y="3606800"/>
          <p14:tracePt t="33910" x="833438" y="3606800"/>
          <p14:tracePt t="33918" x="833438" y="3619500"/>
          <p14:tracePt t="33926" x="847725" y="3619500"/>
          <p14:tracePt t="33935" x="860425" y="3633788"/>
          <p14:tracePt t="33951" x="874713" y="3633788"/>
          <p14:tracePt t="33959" x="874713" y="3648075"/>
          <p14:tracePt t="33985" x="889000" y="3648075"/>
          <p14:tracePt t="33992" x="889000" y="3660775"/>
          <p14:tracePt t="34090" x="901700" y="3660775"/>
          <p14:tracePt t="34155" x="901700" y="3675063"/>
          <p14:tracePt t="34163" x="915988" y="3675063"/>
          <p14:tracePt t="34171" x="915988" y="3689350"/>
          <p14:tracePt t="34179" x="928688" y="3702050"/>
          <p14:tracePt t="34187" x="928688" y="3716338"/>
          <p14:tracePt t="34195" x="942975" y="3729038"/>
          <p14:tracePt t="34203" x="942975" y="3743325"/>
          <p14:tracePt t="34211" x="957263" y="3757613"/>
          <p14:tracePt t="34219" x="957263" y="3770313"/>
          <p14:tracePt t="34228" x="957263" y="3784600"/>
          <p14:tracePt t="34262" x="957263" y="3797300"/>
          <p14:tracePt t="34286" x="969963" y="3797300"/>
          <p14:tracePt t="35660" x="998538" y="3797300"/>
          <p14:tracePt t="35669" x="1025525" y="3797300"/>
          <p14:tracePt t="35676" x="1038225" y="3797300"/>
          <p14:tracePt t="35685" x="1066800" y="3797300"/>
          <p14:tracePt t="35692" x="1106488" y="3797300"/>
          <p14:tracePt t="35701" x="1147763" y="3797300"/>
          <p14:tracePt t="35708" x="1189038" y="3797300"/>
          <p14:tracePt t="35717" x="1243013" y="3797300"/>
          <p14:tracePt t="35725" x="1284288" y="3797300"/>
          <p14:tracePt t="35733" x="1339850" y="3797300"/>
          <p14:tracePt t="35741" x="1352550" y="3797300"/>
          <p14:tracePt t="35750" x="1393825" y="3797300"/>
          <p14:tracePt t="35757" x="1435100" y="3797300"/>
          <p14:tracePt t="35766" x="1476375" y="3797300"/>
          <p14:tracePt t="35774" x="1503363" y="3797300"/>
          <p14:tracePt t="35782" x="1517650" y="3797300"/>
          <p14:tracePt t="35790" x="1544638" y="3797300"/>
          <p14:tracePt t="35798" x="1558925" y="3797300"/>
          <p14:tracePt t="35807" x="1571625" y="3797300"/>
          <p14:tracePt t="35832" x="1585913" y="3797300"/>
          <p14:tracePt t="36743" x="1571625" y="3797300"/>
          <p14:tracePt t="36751" x="1558925" y="3797300"/>
          <p14:tracePt t="36758" x="1544638" y="3797300"/>
          <p14:tracePt t="36766" x="1530350" y="3797300"/>
          <p14:tracePt t="36774" x="1503363" y="3797300"/>
          <p14:tracePt t="36783" x="1489075" y="3797300"/>
          <p14:tracePt t="36790" x="1476375" y="3797300"/>
          <p14:tracePt t="36807" x="1462088" y="3797300"/>
          <p14:tracePt t="36823" x="1449388" y="3797300"/>
          <p14:tracePt t="36855" x="1435100" y="3797300"/>
          <p14:tracePt t="43844" x="1449388" y="3797300"/>
          <p14:tracePt t="43853" x="1476375" y="3797300"/>
          <p14:tracePt t="43859" x="1517650" y="3811588"/>
          <p14:tracePt t="43867" x="1558925" y="3825875"/>
          <p14:tracePt t="43875" x="1598613" y="3852863"/>
          <p14:tracePt t="43883" x="1654175" y="3879850"/>
          <p14:tracePt t="43891" x="1708150" y="3906838"/>
          <p14:tracePt t="43899" x="1831975" y="3962400"/>
          <p14:tracePt t="43907" x="1927225" y="4002088"/>
          <p14:tracePt t="43916" x="2036763" y="4030663"/>
          <p14:tracePt t="43923" x="2187575" y="4057650"/>
          <p14:tracePt t="43932" x="2487613" y="4125913"/>
          <p14:tracePt t="43940" x="2609850" y="4125913"/>
          <p14:tracePt t="43948" x="2816225" y="4167188"/>
          <p14:tracePt t="43956" x="3021013" y="4194175"/>
          <p14:tracePt t="43964" x="3252788" y="4221163"/>
          <p14:tracePt t="43972" x="3471863" y="4262438"/>
          <p14:tracePt t="43981" x="3554413" y="4289425"/>
          <p14:tracePt t="43989" x="3717925" y="4316413"/>
          <p14:tracePt t="43997" x="3854450" y="4344988"/>
          <p14:tracePt t="44005" x="3976688" y="4357688"/>
          <p14:tracePt t="44013" x="4059238" y="4384675"/>
          <p14:tracePt t="44021" x="4100513" y="4398963"/>
          <p14:tracePt t="44029" x="4154488" y="4413250"/>
          <p14:tracePt t="44037" x="4210050" y="4425950"/>
          <p14:tracePt t="44046" x="4251325" y="4440238"/>
          <p14:tracePt t="44054" x="4291013" y="4452938"/>
          <p14:tracePt t="44062" x="4319588" y="4467225"/>
          <p14:tracePt t="44070" x="4332288" y="4467225"/>
          <p14:tracePt t="44079" x="4360863" y="4481513"/>
          <p14:tracePt t="44086" x="4373563" y="4494213"/>
          <p14:tracePt t="44096" x="4400550" y="4508500"/>
          <p14:tracePt t="44103" x="4414838" y="4521200"/>
          <p14:tracePt t="44112" x="4429125" y="4521200"/>
          <p14:tracePt t="44119" x="4441825" y="4535488"/>
          <p14:tracePt t="44128" x="4468813" y="4549775"/>
          <p14:tracePt t="44135" x="4483100" y="4549775"/>
          <p14:tracePt t="44145" x="4497388" y="4562475"/>
          <p14:tracePt t="44152" x="4510088" y="4576763"/>
          <p14:tracePt t="44162" x="4524375" y="4576763"/>
          <p14:tracePt t="44168" x="4524375" y="4589463"/>
          <p14:tracePt t="44178" x="4537075" y="4589463"/>
          <p14:tracePt t="44184" x="4551363" y="4603750"/>
          <p14:tracePt t="44195" x="4565650" y="4603750"/>
          <p14:tracePt t="44200" x="4578350" y="4618038"/>
          <p14:tracePt t="44225" x="4592638" y="4618038"/>
          <p14:tracePt t="44233" x="4606925" y="4630738"/>
          <p14:tracePt t="44249" x="4619625" y="4630738"/>
          <p14:tracePt t="44257" x="4619625" y="4645025"/>
          <p14:tracePt t="44274" x="4633913" y="4645025"/>
          <p14:tracePt t="44306" x="4633913" y="4659313"/>
          <p14:tracePt t="44421" x="4619625" y="4659313"/>
          <p14:tracePt t="44437" x="4606925" y="4659313"/>
          <p14:tracePt t="44469" x="4592638" y="4659313"/>
          <p14:tracePt t="45089" x="4606925" y="4659313"/>
          <p14:tracePt t="45096" x="4619625" y="4659313"/>
          <p14:tracePt t="45104" x="4633913" y="4659313"/>
          <p14:tracePt t="45113" x="4646613" y="4659313"/>
          <p14:tracePt t="45120" x="4660900" y="4672013"/>
          <p14:tracePt t="45129" x="4702175" y="4686300"/>
          <p14:tracePt t="45137" x="4714875" y="4699000"/>
          <p14:tracePt t="45145" x="4743450" y="4713288"/>
          <p14:tracePt t="45153" x="4770438" y="4727575"/>
          <p14:tracePt t="45162" x="4783138" y="4727575"/>
          <p14:tracePt t="45169" x="4811713" y="4754563"/>
          <p14:tracePt t="45177" x="4824413" y="4754563"/>
          <p14:tracePt t="45185" x="4838700" y="4767263"/>
          <p14:tracePt t="45193" x="4838700" y="4781550"/>
          <p14:tracePt t="45202" x="4852988" y="4781550"/>
          <p14:tracePt t="45210" x="4852988" y="4795838"/>
          <p14:tracePt t="45218" x="4865688" y="4795838"/>
          <p14:tracePt t="45235" x="4879975" y="4808538"/>
          <p14:tracePt t="45284" x="4879975" y="4822825"/>
          <p14:tracePt t="45291" x="4892675" y="4822825"/>
          <p14:tracePt t="45975" x="4906963" y="4822825"/>
          <p14:tracePt t="45984" x="4933950" y="4822825"/>
          <p14:tracePt t="45991" x="4960938" y="4822825"/>
          <p14:tracePt t="45999" x="5002213" y="4822825"/>
          <p14:tracePt t="46007" x="5029200" y="4822825"/>
          <p14:tracePt t="46015" x="5057775" y="4822825"/>
          <p14:tracePt t="46024" x="5084763" y="4835525"/>
          <p14:tracePt t="46032" x="5126038" y="4835525"/>
          <p14:tracePt t="46040" x="5167313" y="4835525"/>
          <p14:tracePt t="46048" x="5194300" y="4849813"/>
          <p14:tracePt t="46057" x="5235575" y="4849813"/>
          <p14:tracePt t="46064" x="5262563" y="4864100"/>
          <p14:tracePt t="46073" x="5289550" y="4876800"/>
          <p14:tracePt t="46081" x="5316538" y="4891088"/>
          <p14:tracePt t="46089" x="5372100" y="4903788"/>
          <p14:tracePt t="46096" x="5399088" y="4903788"/>
          <p14:tracePt t="46105" x="5413375" y="4918075"/>
          <p14:tracePt t="46113" x="5467350" y="4932363"/>
          <p14:tracePt t="46122" x="5481638" y="4932363"/>
          <p14:tracePt t="46130" x="5521325" y="4945063"/>
          <p14:tracePt t="46138" x="5549900" y="4945063"/>
          <p14:tracePt t="46146" x="5562600" y="4959350"/>
          <p14:tracePt t="46154" x="5589588" y="4959350"/>
          <p14:tracePt t="46163" x="5589588" y="4972050"/>
          <p14:tracePt t="46169" x="5618163" y="4972050"/>
          <p14:tracePt t="46186" x="5630863" y="4972050"/>
          <p14:tracePt t="47628" x="5645150" y="4972050"/>
          <p14:tracePt t="47635" x="5672138" y="4972050"/>
          <p14:tracePt t="47643" x="5686425" y="4972050"/>
          <p14:tracePt t="47651" x="5713413" y="4959350"/>
          <p14:tracePt t="47659" x="5754688" y="4945063"/>
          <p14:tracePt t="47667" x="5808663" y="4918075"/>
          <p14:tracePt t="47675" x="5849938" y="4891088"/>
          <p14:tracePt t="47683" x="5903913" y="4876800"/>
          <p14:tracePt t="47692" x="5945188" y="4849813"/>
          <p14:tracePt t="47699" x="5986463" y="4808538"/>
          <p14:tracePt t="47708" x="6054725" y="4795838"/>
          <p14:tracePt t="47716" x="6110288" y="4754563"/>
          <p14:tracePt t="47724" x="6149975" y="4727575"/>
          <p14:tracePt t="47732" x="6205538" y="4686300"/>
          <p14:tracePt t="47740" x="6273800" y="4659313"/>
          <p14:tracePt t="47748" x="6315075" y="4630738"/>
          <p14:tracePt t="47756" x="6342063" y="4618038"/>
          <p14:tracePt t="47764" x="6383338" y="4589463"/>
          <p14:tracePt t="47773" x="6424613" y="4562475"/>
          <p14:tracePt t="47781" x="6464300" y="4549775"/>
          <p14:tracePt t="47789" x="6492875" y="4521200"/>
          <p14:tracePt t="47797" x="6546850" y="4481513"/>
          <p14:tracePt t="47805" x="6588125" y="4467225"/>
          <p14:tracePt t="47813" x="6615113" y="4440238"/>
          <p14:tracePt t="47822" x="6656388" y="4413250"/>
          <p14:tracePt t="47830" x="6710363" y="4384675"/>
          <p14:tracePt t="47839" x="6738938" y="4357688"/>
          <p14:tracePt t="47846" x="6778625" y="4330700"/>
          <p14:tracePt t="47854" x="6807200" y="4316413"/>
          <p14:tracePt t="47863" x="6875463" y="4276725"/>
          <p14:tracePt t="47871" x="6902450" y="4248150"/>
          <p14:tracePt t="47879" x="6943725" y="4221163"/>
          <p14:tracePt t="47887" x="6970713" y="4194175"/>
          <p14:tracePt t="47896" x="7011988" y="4167188"/>
          <p14:tracePt t="47903" x="7053263" y="4125913"/>
          <p14:tracePt t="47912" x="7094538" y="4098925"/>
          <p14:tracePt t="47919" x="7134225" y="4070350"/>
          <p14:tracePt t="47929" x="7148513" y="4057650"/>
          <p14:tracePt t="47936" x="7189788" y="4030663"/>
          <p14:tracePt t="47945" x="7216775" y="4002088"/>
          <p14:tracePt t="47952" x="7243763" y="3975100"/>
          <p14:tracePt t="47962" x="7258050" y="3962400"/>
          <p14:tracePt t="47968" x="7285038" y="3948113"/>
          <p14:tracePt t="47978" x="7299325" y="3933825"/>
          <p14:tracePt t="47985" x="7299325" y="3921125"/>
          <p14:tracePt t="47995" x="7312025" y="3921125"/>
          <p14:tracePt t="48001" x="7312025" y="3906838"/>
          <p14:tracePt t="48026" x="7312025" y="3894138"/>
          <p14:tracePt t="48058" x="7285038" y="3879850"/>
          <p14:tracePt t="48066" x="7258050" y="3879850"/>
          <p14:tracePt t="48074" x="7231063" y="3879850"/>
          <p14:tracePt t="48082" x="7189788" y="3865563"/>
          <p14:tracePt t="48090" x="7162800" y="3865563"/>
          <p14:tracePt t="48099" x="7107238" y="3865563"/>
          <p14:tracePt t="48106" x="7065963" y="3865563"/>
          <p14:tracePt t="48115" x="7011988" y="3865563"/>
          <p14:tracePt t="48123" x="6956425" y="3865563"/>
          <p14:tracePt t="48131" x="6902450" y="3865563"/>
          <p14:tracePt t="48139" x="6834188" y="3865563"/>
          <p14:tracePt t="48148" x="6778625" y="3865563"/>
          <p14:tracePt t="48156" x="6751638" y="3865563"/>
          <p14:tracePt t="48164" x="6710363" y="3865563"/>
          <p14:tracePt t="48171" x="6670675" y="3865563"/>
          <p14:tracePt t="48182" x="6629400" y="3865563"/>
          <p14:tracePt t="48188" x="6602413" y="3865563"/>
          <p14:tracePt t="48198" x="6573838" y="3865563"/>
          <p14:tracePt t="48204" x="6546850" y="3865563"/>
          <p14:tracePt t="48215" x="6519863" y="3865563"/>
          <p14:tracePt t="48221" x="6505575" y="3865563"/>
          <p14:tracePt t="48232" x="6492875" y="3865563"/>
          <p14:tracePt t="48238" x="6464300" y="3865563"/>
          <p14:tracePt t="48249" x="6451600" y="3865563"/>
          <p14:tracePt t="48254" x="6424613" y="3865563"/>
          <p14:tracePt t="48265" x="6410325" y="3865563"/>
          <p14:tracePt t="48270" x="6383338" y="3865563"/>
          <p14:tracePt t="48281" x="6356350" y="3865563"/>
          <p14:tracePt t="48295" x="6327775" y="3865563"/>
          <p14:tracePt t="48302" x="6315075" y="3865563"/>
          <p14:tracePt t="48310" x="6300788" y="3865563"/>
          <p14:tracePt t="48327" x="6288088" y="3852863"/>
          <p14:tracePt t="48344" x="6273800" y="3852863"/>
          <p14:tracePt t="48391" x="6259513" y="3838575"/>
          <p14:tracePt t="48482" x="6273800" y="3838575"/>
          <p14:tracePt t="48490" x="6300788" y="3838575"/>
          <p14:tracePt t="48498" x="6327775" y="3838575"/>
          <p14:tracePt t="48506" x="6356350" y="3838575"/>
          <p14:tracePt t="48515" x="6396038" y="3838575"/>
          <p14:tracePt t="48522" x="6437313" y="3838575"/>
          <p14:tracePt t="48532" x="6478588" y="3838575"/>
          <p14:tracePt t="48538" x="6534150" y="3838575"/>
          <p14:tracePt t="48547" x="6588125" y="3852863"/>
          <p14:tracePt t="48554" x="6642100" y="3852863"/>
          <p14:tracePt t="48563" x="6697663" y="3865563"/>
          <p14:tracePt t="48571" x="6751638" y="3865563"/>
          <p14:tracePt t="48578" x="6792913" y="3879850"/>
          <p14:tracePt t="48587" x="6861175" y="3894138"/>
          <p14:tracePt t="48596" x="6902450" y="3894138"/>
          <p14:tracePt t="48603" x="6929438" y="3906838"/>
          <p14:tracePt t="48612" x="6997700" y="3906838"/>
          <p14:tracePt t="48619" x="7038975" y="3906838"/>
          <p14:tracePt t="48628" x="7094538" y="3921125"/>
          <p14:tracePt t="48635" x="7134225" y="3933825"/>
          <p14:tracePt t="48644" x="7175500" y="3933825"/>
          <p14:tracePt t="48652" x="7231063" y="3948113"/>
          <p14:tracePt t="48661" x="7258050" y="3948113"/>
          <p14:tracePt t="48668" x="7299325" y="3948113"/>
          <p14:tracePt t="48677" x="7339013" y="3962400"/>
          <p14:tracePt t="48684" x="7380288" y="3962400"/>
          <p14:tracePt t="48692" x="7408863" y="3962400"/>
          <p14:tracePt t="48700" x="7448550" y="3962400"/>
          <p14:tracePt t="48709" x="7462838" y="3962400"/>
          <p14:tracePt t="48717" x="7489825" y="3975100"/>
          <p14:tracePt t="48725" x="7516813" y="3975100"/>
          <p14:tracePt t="48733" x="7545388" y="3975100"/>
          <p14:tracePt t="48742" x="7558088" y="3975100"/>
          <p14:tracePt t="48750" x="7585075" y="3975100"/>
          <p14:tracePt t="48758" x="7599363" y="3975100"/>
          <p14:tracePt t="48766" x="7613650" y="3989388"/>
          <p14:tracePt t="48774" x="7640638" y="3989388"/>
          <p14:tracePt t="48783" x="7654925" y="3989388"/>
          <p14:tracePt t="48790" x="7667625" y="3989388"/>
          <p14:tracePt t="48800" x="7681913" y="3989388"/>
          <p14:tracePt t="48824" x="7694613" y="3989388"/>
          <p14:tracePt t="48840" x="7694613" y="4002088"/>
          <p14:tracePt t="48848" x="7708900" y="4002088"/>
          <p14:tracePt t="49076" x="7694613" y="4002088"/>
          <p14:tracePt t="49084" x="7681913" y="4002088"/>
          <p14:tracePt t="49092" x="7640638" y="4002088"/>
          <p14:tracePt t="49099" x="7599363" y="4002088"/>
          <p14:tracePt t="49108" x="7558088" y="4002088"/>
          <p14:tracePt t="49116" x="7448550" y="4002088"/>
          <p14:tracePt t="49124" x="7353300" y="4002088"/>
          <p14:tracePt t="49132" x="7258050" y="4002088"/>
          <p14:tracePt t="49141" x="7189788" y="4002088"/>
          <p14:tracePt t="49149" x="7094538" y="4002088"/>
          <p14:tracePt t="49157" x="7011988" y="4016375"/>
          <p14:tracePt t="49165" x="6916738" y="4043363"/>
          <p14:tracePt t="49173" x="6834188" y="4057650"/>
          <p14:tracePt t="49181" x="6751638" y="4070350"/>
          <p14:tracePt t="49189" x="6683375" y="4084638"/>
          <p14:tracePt t="49197" x="6670675" y="4098925"/>
          <p14:tracePt t="49205" x="6615113" y="4098925"/>
          <p14:tracePt t="49214" x="6573838" y="4098925"/>
          <p14:tracePt t="49222" x="6546850" y="4111625"/>
          <p14:tracePt t="49230" x="6519863" y="4111625"/>
          <p14:tracePt t="49238" x="6505575" y="4111625"/>
          <p14:tracePt t="49246" x="6478588" y="4111625"/>
          <p14:tracePt t="49254" x="6464300" y="4111625"/>
          <p14:tracePt t="49262" x="6451600" y="4111625"/>
          <p14:tracePt t="49270" x="6437313" y="4111625"/>
          <p14:tracePt t="49279" x="6424613" y="4111625"/>
          <p14:tracePt t="49287" x="6410325" y="4111625"/>
          <p14:tracePt t="49303" x="6396038" y="4111625"/>
          <p14:tracePt t="49311" x="6383338" y="4111625"/>
          <p14:tracePt t="49327" x="6369050" y="4111625"/>
          <p14:tracePt t="49335" x="6356350" y="4098925"/>
          <p14:tracePt t="49352" x="6342063" y="4084638"/>
          <p14:tracePt t="49369" x="6327775" y="4070350"/>
          <p14:tracePt t="49377" x="6315075" y="4070350"/>
          <p14:tracePt t="49384" x="6300788" y="4057650"/>
          <p14:tracePt t="49393" x="6288088" y="4043363"/>
          <p14:tracePt t="49401" x="6273800" y="4030663"/>
          <p14:tracePt t="49408" x="6246813" y="4016375"/>
          <p14:tracePt t="49417" x="6232525" y="4002088"/>
          <p14:tracePt t="49425" x="6218238" y="4002088"/>
          <p14:tracePt t="49433" x="6205538" y="3989388"/>
          <p14:tracePt t="49442" x="6191250" y="3975100"/>
          <p14:tracePt t="49450" x="6178550" y="3975100"/>
          <p14:tracePt t="49458" x="6178550" y="3962400"/>
          <p14:tracePt t="49467" x="6164263" y="3962400"/>
          <p14:tracePt t="49483" x="6149975" y="3962400"/>
          <p14:tracePt t="49500" x="6149975" y="3948113"/>
          <p14:tracePt t="49524" x="6137275" y="3948113"/>
          <p14:tracePt t="49605" x="6149975" y="3948113"/>
          <p14:tracePt t="49613" x="6164263" y="3948113"/>
          <p14:tracePt t="49621" x="6178550" y="3948113"/>
          <p14:tracePt t="49628" x="6218238" y="3948113"/>
          <p14:tracePt t="49637" x="6246813" y="3948113"/>
          <p14:tracePt t="49644" x="6288088" y="3962400"/>
          <p14:tracePt t="49652" x="6327775" y="3962400"/>
          <p14:tracePt t="49661" x="6342063" y="3962400"/>
          <p14:tracePt t="49669" x="6396038" y="3975100"/>
          <p14:tracePt t="49677" x="6437313" y="3975100"/>
          <p14:tracePt t="49686" x="6492875" y="3989388"/>
          <p14:tracePt t="49694" x="6546850" y="3989388"/>
          <p14:tracePt t="49701" x="6602413" y="4002088"/>
          <p14:tracePt t="49709" x="6670675" y="4002088"/>
          <p14:tracePt t="49718" x="6724650" y="4002088"/>
          <p14:tracePt t="49727" x="6792913" y="4002088"/>
          <p14:tracePt t="49735" x="6848475" y="4002088"/>
          <p14:tracePt t="49742" x="6916738" y="4016375"/>
          <p14:tracePt t="49750" x="6970713" y="4016375"/>
          <p14:tracePt t="49759" x="7024688" y="4016375"/>
          <p14:tracePt t="49767" x="7094538" y="4016375"/>
          <p14:tracePt t="49775" x="7148513" y="4030663"/>
          <p14:tracePt t="49783" x="7202488" y="4030663"/>
          <p14:tracePt t="49791" x="7258050" y="4030663"/>
          <p14:tracePt t="49799" x="7285038" y="4043363"/>
          <p14:tracePt t="49807" x="7326313" y="4043363"/>
          <p14:tracePt t="49816" x="7367588" y="4043363"/>
          <p14:tracePt t="49824" x="7394575" y="4043363"/>
          <p14:tracePt t="49833" x="7435850" y="4057650"/>
          <p14:tracePt t="49840" x="7448550" y="4057650"/>
          <p14:tracePt t="49850" x="7477125" y="4057650"/>
          <p14:tracePt t="49856" x="7504113" y="4070350"/>
          <p14:tracePt t="49866" x="7516813" y="4070350"/>
          <p14:tracePt t="49872" x="7531100" y="4070350"/>
          <p14:tracePt t="49882" x="7545388" y="4070350"/>
          <p14:tracePt t="49889" x="7572375" y="4070350"/>
          <p14:tracePt t="49900" x="7585075" y="4070350"/>
          <p14:tracePt t="49905" x="7613650" y="4070350"/>
          <p14:tracePt t="49915" x="7626350" y="4070350"/>
          <p14:tracePt t="49921" x="7654925" y="4070350"/>
          <p14:tracePt t="49932" x="7667625" y="4084638"/>
          <p14:tracePt t="49938" x="7681913" y="4084638"/>
          <p14:tracePt t="49948" x="7694613" y="4084638"/>
          <p14:tracePt t="49954" x="7708900" y="4084638"/>
          <p14:tracePt t="49965" x="7723188" y="4084638"/>
          <p14:tracePt t="49978" x="7735888" y="4084638"/>
          <p14:tracePt t="50036" x="7735888" y="4098925"/>
          <p14:tracePt t="50378" x="7723188" y="4098925"/>
          <p14:tracePt t="50385" x="7667625" y="4098925"/>
          <p14:tracePt t="50394" x="7585075" y="4125913"/>
          <p14:tracePt t="50402" x="7516813" y="4152900"/>
          <p14:tracePt t="50409" x="7448550" y="4167188"/>
          <p14:tracePt t="50418" x="7367588" y="4208463"/>
          <p14:tracePt t="50426" x="7270750" y="4235450"/>
          <p14:tracePt t="50434" x="7107238" y="4303713"/>
          <p14:tracePt t="50442" x="6943725" y="4371975"/>
          <p14:tracePt t="50450" x="6765925" y="4440238"/>
          <p14:tracePt t="50459" x="6602413" y="4508500"/>
          <p14:tracePt t="50467" x="6437313" y="4589463"/>
          <p14:tracePt t="50475" x="6300788" y="4645025"/>
          <p14:tracePt t="50483" x="6246813" y="4672013"/>
          <p14:tracePt t="50491" x="6137275" y="4740275"/>
          <p14:tracePt t="50499" x="6042025" y="4795838"/>
          <p14:tracePt t="50507" x="5959475" y="4835525"/>
          <p14:tracePt t="50516" x="5864225" y="4891088"/>
          <p14:tracePt t="50524" x="5808663" y="4932363"/>
          <p14:tracePt t="50532" x="5740400" y="4972050"/>
          <p14:tracePt t="50540" x="5672138" y="5013325"/>
          <p14:tracePt t="50550" x="5618163" y="5054600"/>
          <p14:tracePt t="50556" x="5576888" y="5108575"/>
          <p14:tracePt t="50565" x="5535613" y="5149850"/>
          <p14:tracePt t="50572" x="5481638" y="5178425"/>
          <p14:tracePt t="50581" x="5467350" y="5205413"/>
          <p14:tracePt t="50588" x="5440363" y="5232400"/>
          <p14:tracePt t="50598" x="5413375" y="5259388"/>
          <p14:tracePt t="50604" x="5372100" y="5286375"/>
          <p14:tracePt t="50615" x="5357813" y="5314950"/>
          <p14:tracePt t="50621" x="5330825" y="5327650"/>
          <p14:tracePt t="50631" x="5316538" y="5341938"/>
          <p14:tracePt t="50637" x="5303838" y="5354638"/>
          <p14:tracePt t="50648" x="5289550" y="5368925"/>
          <p14:tracePt t="50654" x="5275263" y="5368925"/>
          <p14:tracePt t="50665" x="5262563" y="5383213"/>
          <p14:tracePt t="50671" x="5248275" y="5395913"/>
          <p14:tracePt t="50682" x="5235575" y="5395913"/>
          <p14:tracePt t="50687" x="5221288" y="5410200"/>
          <p14:tracePt t="50699" x="5207000" y="5410200"/>
          <p14:tracePt t="50704" x="5194300" y="5422900"/>
          <p14:tracePt t="50715" x="5180013" y="5422900"/>
          <p14:tracePt t="50720" x="5180013" y="5437188"/>
          <p14:tracePt t="50732" x="5167313" y="5437188"/>
          <p14:tracePt t="50736" x="5153025" y="5451475"/>
          <p14:tracePt t="50749" x="5138738" y="5451475"/>
          <p14:tracePt t="50782" x="5126038" y="5451475"/>
          <p14:tracePt t="50834" x="5126038" y="5464175"/>
          <p14:tracePt t="51078" x="5111750" y="5464175"/>
          <p14:tracePt t="51086" x="5084763" y="5464175"/>
          <p14:tracePt t="51093" x="5070475" y="5478463"/>
          <p14:tracePt t="51101" x="5043488" y="5491163"/>
          <p14:tracePt t="51109" x="5029200" y="5519738"/>
          <p14:tracePt t="51117" x="5002213" y="5532438"/>
          <p14:tracePt t="51125" x="4989513" y="5546725"/>
          <p14:tracePt t="51142" x="4975225" y="5559425"/>
          <p14:tracePt t="51150" x="4975225" y="5573713"/>
          <p14:tracePt t="51158" x="4960938" y="5573713"/>
          <p14:tracePt t="51167" x="4948238" y="5588000"/>
          <p14:tracePt t="51174" x="4948238" y="5600700"/>
          <p14:tracePt t="51183" x="4933950" y="5614988"/>
          <p14:tracePt t="51191" x="4933950" y="5627688"/>
          <p14:tracePt t="51200" x="4906963" y="5656263"/>
          <p14:tracePt t="51207" x="4892675" y="5668963"/>
          <p14:tracePt t="51215" x="4879975" y="5683250"/>
          <p14:tracePt t="51223" x="4852988" y="5710238"/>
          <p14:tracePt t="51232" x="4838700" y="5724525"/>
          <p14:tracePt t="51239" x="4811713" y="5737225"/>
          <p14:tracePt t="51249" x="4797425" y="5751513"/>
          <p14:tracePt t="51256" x="4783138" y="5765800"/>
          <p14:tracePt t="51266" x="4770438" y="5778500"/>
          <p14:tracePt t="51272" x="4756150" y="5778500"/>
          <p14:tracePt t="51282" x="4743450" y="5778500"/>
          <p14:tracePt t="51290" x="4729163" y="5778500"/>
          <p14:tracePt t="51298" x="4729163" y="5792788"/>
          <p14:tracePt t="51313" x="4714875" y="5792788"/>
        </p14:tracePtLst>
      </p14:laserTraceLst>
    </p:ext>
  </p:extLs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58A1051-CE86-CE47-84D5-0BCE2A98B675}"/>
              </a:ext>
            </a:extLst>
          </p:cNvPr>
          <p:cNvSpPr>
            <a:spLocks noGrp="1"/>
          </p:cNvSpPr>
          <p:nvPr>
            <p:ph type="title"/>
          </p:nvPr>
        </p:nvSpPr>
        <p:spPr/>
        <p:txBody>
          <a:bodyPr/>
          <a:lstStyle/>
          <a:p>
            <a:r>
              <a:rPr lang="ja-JP" altLang="en-US"/>
              <a:t>各自治体の取り組み</a:t>
            </a:r>
            <a:endParaRPr kumimoji="1" lang="ja-JP" altLang="en-US"/>
          </a:p>
        </p:txBody>
      </p:sp>
      <p:sp>
        <p:nvSpPr>
          <p:cNvPr id="3" name="コンテンツ プレースホルダー 2">
            <a:extLst>
              <a:ext uri="{FF2B5EF4-FFF2-40B4-BE49-F238E27FC236}">
                <a16:creationId xmlns:a16="http://schemas.microsoft.com/office/drawing/2014/main" id="{B57AEDBB-0A3D-1E48-B0BB-5908C44D336C}"/>
              </a:ext>
            </a:extLst>
          </p:cNvPr>
          <p:cNvSpPr>
            <a:spLocks noGrp="1"/>
          </p:cNvSpPr>
          <p:nvPr>
            <p:ph idx="1"/>
          </p:nvPr>
        </p:nvSpPr>
        <p:spPr/>
        <p:txBody>
          <a:bodyPr/>
          <a:lstStyle/>
          <a:p>
            <a:r>
              <a:rPr lang="ja-JP" altLang="en-US"/>
              <a:t>避難所でのコロナ感染対策の徹底</a:t>
            </a:r>
            <a:endParaRPr lang="en-US" altLang="ja-JP" dirty="0"/>
          </a:p>
          <a:p>
            <a:pPr lvl="1"/>
            <a:r>
              <a:rPr lang="ja-JP" altLang="en-US"/>
              <a:t>受け入れスペースのレイアウト例</a:t>
            </a:r>
            <a:r>
              <a:rPr lang="en-US" altLang="ja-JP" dirty="0"/>
              <a:t>, </a:t>
            </a:r>
            <a:r>
              <a:rPr lang="ja-JP" altLang="en-US"/>
              <a:t>検温・問診の実施</a:t>
            </a:r>
            <a:r>
              <a:rPr lang="en-US" altLang="ja-JP" dirty="0"/>
              <a:t>,</a:t>
            </a:r>
          </a:p>
          <a:p>
            <a:pPr marL="457200" lvl="1" indent="0">
              <a:buNone/>
            </a:pPr>
            <a:r>
              <a:rPr lang="ja-JP" altLang="en-US"/>
              <a:t>　　携帯電話を用いた勧告</a:t>
            </a:r>
            <a:r>
              <a:rPr lang="en-US" altLang="ja-JP" dirty="0"/>
              <a:t>, </a:t>
            </a:r>
            <a:r>
              <a:rPr lang="ja-JP" altLang="en-US"/>
              <a:t>安全確認</a:t>
            </a:r>
            <a:r>
              <a:rPr lang="en-US" altLang="ja-JP" dirty="0"/>
              <a:t> </a:t>
            </a:r>
            <a:r>
              <a:rPr lang="en-US" altLang="ja-JP" dirty="0" err="1"/>
              <a:t>etc</a:t>
            </a:r>
            <a:r>
              <a:rPr lang="en-US" altLang="ja-JP" dirty="0"/>
              <a:t>…</a:t>
            </a:r>
          </a:p>
          <a:p>
            <a:pPr lvl="1"/>
            <a:r>
              <a:rPr lang="ja-JP" altLang="en-US"/>
              <a:t>オンラインでの混雑状況の配信</a:t>
            </a:r>
            <a:endParaRPr lang="en-US" altLang="ja-JP" dirty="0"/>
          </a:p>
          <a:p>
            <a:pPr lvl="2"/>
            <a:r>
              <a:rPr lang="ja-JP" altLang="en-US"/>
              <a:t>スマートフォンアプリ</a:t>
            </a:r>
            <a:r>
              <a:rPr lang="en-US" altLang="ja-JP" dirty="0"/>
              <a:t>“VACAN” </a:t>
            </a:r>
            <a:r>
              <a:rPr lang="en-US" altLang="ja-JP" sz="1200" dirty="0"/>
              <a:t>(</a:t>
            </a:r>
            <a:r>
              <a:rPr lang="ja-JP" altLang="en-US" sz="1200"/>
              <a:t>宮崎県</a:t>
            </a:r>
            <a:r>
              <a:rPr lang="en-US" altLang="ja-JP" sz="1200" dirty="0"/>
              <a:t> </a:t>
            </a:r>
            <a:r>
              <a:rPr lang="ja-JP" altLang="en-US" sz="1200"/>
              <a:t>日南市</a:t>
            </a:r>
            <a:r>
              <a:rPr lang="en-US" altLang="ja-JP" sz="1200" dirty="0"/>
              <a:t>)</a:t>
            </a:r>
            <a:endParaRPr lang="en-US" altLang="ja-JP" dirty="0"/>
          </a:p>
          <a:p>
            <a:pPr lvl="2"/>
            <a:r>
              <a:rPr lang="ja-JP" altLang="en-US"/>
              <a:t>担当者が</a:t>
            </a:r>
            <a:r>
              <a:rPr lang="ja-JP" altLang="en-US">
                <a:solidFill>
                  <a:srgbClr val="FF0000"/>
                </a:solidFill>
              </a:rPr>
              <a:t>手動でアップデート</a:t>
            </a:r>
            <a:r>
              <a:rPr lang="ja-JP" altLang="en-US"/>
              <a:t>する必要が</a:t>
            </a:r>
            <a:endParaRPr lang="en-US" altLang="ja-JP" dirty="0"/>
          </a:p>
          <a:p>
            <a:pPr lvl="2"/>
            <a:endParaRPr lang="en-US" altLang="ja-JP" dirty="0"/>
          </a:p>
          <a:p>
            <a:r>
              <a:rPr lang="ja-JP" altLang="en-US"/>
              <a:t>自治体への完全な依存につながる</a:t>
            </a:r>
            <a:endParaRPr lang="en-US" altLang="ja-JP" dirty="0"/>
          </a:p>
          <a:p>
            <a:pPr lvl="1"/>
            <a:r>
              <a:rPr lang="ja-JP" altLang="en-US"/>
              <a:t>新たな取り組みによる職員の負担増加</a:t>
            </a:r>
            <a:endParaRPr lang="en-US" altLang="ja-JP" dirty="0"/>
          </a:p>
          <a:p>
            <a:pPr lvl="1"/>
            <a:r>
              <a:rPr lang="ja-JP" altLang="en-US"/>
              <a:t>必要なところに人手が回らなくなってしまう</a:t>
            </a:r>
            <a:endParaRPr lang="en-US" altLang="ja-JP" dirty="0"/>
          </a:p>
          <a:p>
            <a:pPr marL="457200" lvl="1" indent="0">
              <a:buNone/>
            </a:pPr>
            <a:endParaRPr lang="en-US" altLang="ja-JP" dirty="0"/>
          </a:p>
          <a:p>
            <a:pPr marL="400050"/>
            <a:r>
              <a:rPr lang="ja-JP" altLang="en-US"/>
              <a:t>リサーチクエスチョン</a:t>
            </a:r>
            <a:endParaRPr lang="en-US" altLang="ja-JP" dirty="0"/>
          </a:p>
          <a:p>
            <a:pPr marL="800100" lvl="1"/>
            <a:r>
              <a:rPr lang="ja-JP" altLang="en-US"/>
              <a:t>コロナ時代に、住民が自治体に依存する事なく、</a:t>
            </a:r>
            <a:r>
              <a:rPr lang="ja-JP" altLang="en-US">
                <a:solidFill>
                  <a:srgbClr val="FF0000"/>
                </a:solidFill>
              </a:rPr>
              <a:t>自身で</a:t>
            </a:r>
            <a:endParaRPr lang="en-US" altLang="ja-JP" dirty="0">
              <a:solidFill>
                <a:srgbClr val="FF0000"/>
              </a:solidFill>
            </a:endParaRPr>
          </a:p>
          <a:p>
            <a:pPr marL="514350" lvl="1" indent="0">
              <a:buNone/>
            </a:pPr>
            <a:r>
              <a:rPr lang="en-US" altLang="ja-JP" dirty="0">
                <a:solidFill>
                  <a:srgbClr val="FF0000"/>
                </a:solidFill>
              </a:rPr>
              <a:t>    </a:t>
            </a:r>
            <a:r>
              <a:rPr lang="ja-JP" altLang="en-US">
                <a:solidFill>
                  <a:srgbClr val="FF0000"/>
                </a:solidFill>
              </a:rPr>
              <a:t>適切な避難所を見つける</a:t>
            </a:r>
            <a:r>
              <a:rPr lang="ja-JP" altLang="en-US"/>
              <a:t>にはどうすれば良いか？</a:t>
            </a:r>
            <a:endParaRPr lang="en-US" altLang="ja-JP" dirty="0"/>
          </a:p>
        </p:txBody>
      </p:sp>
      <p:sp>
        <p:nvSpPr>
          <p:cNvPr id="4" name="スライド番号プレースホルダー 3">
            <a:extLst>
              <a:ext uri="{FF2B5EF4-FFF2-40B4-BE49-F238E27FC236}">
                <a16:creationId xmlns:a16="http://schemas.microsoft.com/office/drawing/2014/main" id="{2E57D3A0-B398-3246-9135-EC71022A9723}"/>
              </a:ext>
            </a:extLst>
          </p:cNvPr>
          <p:cNvSpPr>
            <a:spLocks noGrp="1"/>
          </p:cNvSpPr>
          <p:nvPr>
            <p:ph type="sldNum" sz="quarter" idx="11"/>
          </p:nvPr>
        </p:nvSpPr>
        <p:spPr/>
        <p:txBody>
          <a:bodyPr/>
          <a:lstStyle/>
          <a:p>
            <a:fld id="{540B1702-1328-441D-B737-C2B94A2E6AF5}" type="slidenum">
              <a:rPr lang="en-US" altLang="ja-JP" smtClean="0"/>
              <a:pPr/>
              <a:t>3</a:t>
            </a:fld>
            <a:endParaRPr lang="en-US" altLang="ja-JP"/>
          </a:p>
        </p:txBody>
      </p:sp>
      <p:pic>
        <p:nvPicPr>
          <p:cNvPr id="5" name="図 4"/>
          <p:cNvPicPr>
            <a:picLocks noChangeAspect="1"/>
          </p:cNvPicPr>
          <p:nvPr/>
        </p:nvPicPr>
        <p:blipFill rotWithShape="1">
          <a:blip r:embed="rId5"/>
          <a:srcRect l="13566" t="16529" r="33274"/>
          <a:stretch/>
        </p:blipFill>
        <p:spPr>
          <a:xfrm>
            <a:off x="7242969" y="2386590"/>
            <a:ext cx="1692754" cy="1883979"/>
          </a:xfrm>
          <a:prstGeom prst="rect">
            <a:avLst/>
          </a:prstGeom>
        </p:spPr>
      </p:pic>
      <p:pic>
        <p:nvPicPr>
          <p:cNvPr id="1026" name="Picture 2" descr="電話対応に追われる会社員のイラスト（女性）"/>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185819" y="4172277"/>
            <a:ext cx="816579" cy="87804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忙しいビジネスマンのイラスト"/>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257188" y="4148695"/>
            <a:ext cx="824260" cy="84323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descr="https://1.bp.blogspot.com/-p_33bhZsyFI/XW87KSBsKHI/AAAAAAABUpI/q9xKrk3A71EQGzYCMyWjtoH-W6WMQda9gCLcBGAs/s1600/yuudou_hinan_people.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239000" y="4867558"/>
            <a:ext cx="1782020" cy="1461008"/>
          </a:xfrm>
          <a:prstGeom prst="rect">
            <a:avLst/>
          </a:prstGeom>
          <a:noFill/>
          <a:extLst>
            <a:ext uri="{909E8E84-426E-40DD-AFC4-6F175D3DCCD1}">
              <a14:hiddenFill xmlns:a14="http://schemas.microsoft.com/office/drawing/2010/main">
                <a:solidFill>
                  <a:srgbClr val="FFFFFF"/>
                </a:solidFill>
              </a14:hiddenFill>
            </a:ext>
          </a:extLst>
        </p:spPr>
      </p:pic>
      <p:pic>
        <p:nvPicPr>
          <p:cNvPr id="6" name="図 5"/>
          <p:cNvPicPr>
            <a:picLocks noChangeAspect="1"/>
          </p:cNvPicPr>
          <p:nvPr/>
        </p:nvPicPr>
        <p:blipFill>
          <a:blip r:embed="rId9"/>
          <a:stretch>
            <a:fillRect/>
          </a:stretch>
        </p:blipFill>
        <p:spPr>
          <a:xfrm>
            <a:off x="7171984" y="1036353"/>
            <a:ext cx="1909464" cy="1290877"/>
          </a:xfrm>
          <a:prstGeom prst="rect">
            <a:avLst/>
          </a:prstGeom>
        </p:spPr>
      </p:pic>
      <p:pic>
        <p:nvPicPr>
          <p:cNvPr id="9" name="オーディオ 8">
            <a:hlinkClick r:id="" action="ppaction://media"/>
            <a:extLst>
              <a:ext uri="{FF2B5EF4-FFF2-40B4-BE49-F238E27FC236}">
                <a16:creationId xmlns:a16="http://schemas.microsoft.com/office/drawing/2014/main" id="{3604B351-ACF5-114A-B141-062138416E57}"/>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8115300" y="5829300"/>
            <a:ext cx="812800" cy="812800"/>
          </a:xfrm>
          <a:prstGeom prst="rect">
            <a:avLst/>
          </a:prstGeom>
        </p:spPr>
      </p:pic>
    </p:spTree>
    <p:extLst>
      <p:ext uri="{BB962C8B-B14F-4D97-AF65-F5344CB8AC3E}">
        <p14:creationId xmlns:p14="http://schemas.microsoft.com/office/powerpoint/2010/main" val="3369527341"/>
      </p:ext>
    </p:extLst>
  </p:cSld>
  <p:clrMapOvr>
    <a:masterClrMapping/>
  </p:clrMapOvr>
  <mc:AlternateContent xmlns:mc="http://schemas.openxmlformats.org/markup-compatibility/2006">
    <mc:Choice xmlns:p14="http://schemas.microsoft.com/office/powerpoint/2010/main" Requires="p14">
      <p:transition spd="slow" p14:dur="2000" advTm="84425"/>
    </mc:Choice>
    <mc:Fallback>
      <p:transition spd="slow" advTm="8442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extLst>
    <p:ext uri="{3A86A75C-4F4B-4683-9AE1-C65F6400EC91}">
      <p14:laserTraceLst xmlns:p14="http://schemas.microsoft.com/office/powerpoint/2010/main">
        <p14:tracePtLst>
          <p14:tracePt t="379" x="4675188" y="5819775"/>
          <p14:tracePt t="389" x="4606925" y="5873750"/>
          <p14:tracePt t="394" x="4565650" y="5902325"/>
          <p14:tracePt t="402" x="4524375" y="5915025"/>
          <p14:tracePt t="410" x="4483100" y="5915025"/>
          <p14:tracePt t="418" x="4456113" y="5929313"/>
          <p14:tracePt t="426" x="4429125" y="5929313"/>
          <p14:tracePt t="435" x="4400550" y="5929313"/>
          <p14:tracePt t="443" x="4346575" y="5902325"/>
          <p14:tracePt t="450" x="4291013" y="5861050"/>
          <p14:tracePt t="459" x="4195763" y="5778500"/>
          <p14:tracePt t="467" x="4127500" y="5668963"/>
          <p14:tracePt t="476" x="4046538" y="5559425"/>
          <p14:tracePt t="483" x="3937000" y="5410200"/>
          <p14:tracePt t="492" x="3813175" y="5246688"/>
          <p14:tracePt t="499" x="3594100" y="4959350"/>
          <p14:tracePt t="509" x="3430588" y="4767263"/>
          <p14:tracePt t="516" x="3335338" y="4659313"/>
          <p14:tracePt t="526" x="3157538" y="4494213"/>
          <p14:tracePt t="532" x="2979738" y="4330700"/>
          <p14:tracePt t="541" x="2774950" y="4179888"/>
          <p14:tracePt t="548" x="2597150" y="4057650"/>
          <p14:tracePt t="559" x="2392363" y="3921125"/>
          <p14:tracePt t="565" x="2214563" y="3797300"/>
          <p14:tracePt t="574" x="2009775" y="3675063"/>
          <p14:tracePt t="581" x="1817688" y="3551238"/>
          <p14:tracePt t="591" x="1627188" y="3443288"/>
          <p14:tracePt t="597" x="1476375" y="3346450"/>
          <p14:tracePt t="607" x="1312863" y="3251200"/>
          <p14:tracePt t="613" x="1162050" y="3168650"/>
          <p14:tracePt t="624" x="1038225" y="3073400"/>
          <p14:tracePt t="630" x="969963" y="3046413"/>
          <p14:tracePt t="641" x="860425" y="2963863"/>
          <p14:tracePt t="646" x="752475" y="2895600"/>
          <p14:tracePt t="657" x="682625" y="2841625"/>
          <p14:tracePt t="663" x="614363" y="2787650"/>
          <p14:tracePt t="674" x="560388" y="2732088"/>
          <p14:tracePt t="679" x="506413" y="2690813"/>
          <p14:tracePt t="691" x="465138" y="2649538"/>
          <p14:tracePt t="697" x="438150" y="2595563"/>
          <p14:tracePt t="708" x="396875" y="2554288"/>
          <p14:tracePt t="713" x="368300" y="2513013"/>
          <p14:tracePt t="724" x="355600" y="2473325"/>
          <p14:tracePt t="729" x="328613" y="2432050"/>
          <p14:tracePt t="741" x="328613" y="2405063"/>
          <p14:tracePt t="746" x="314325" y="2376488"/>
          <p14:tracePt t="758" x="300038" y="2336800"/>
          <p14:tracePt t="981" x="300038" y="2322513"/>
          <p14:tracePt t="988" x="300038" y="2239963"/>
          <p14:tracePt t="996" x="287338" y="2159000"/>
          <p14:tracePt t="1004" x="273050" y="2062163"/>
          <p14:tracePt t="1012" x="260350" y="1981200"/>
          <p14:tracePt t="1021" x="246063" y="1885950"/>
          <p14:tracePt t="1028" x="231775" y="1803400"/>
          <p14:tracePt t="1036" x="231775" y="1639888"/>
          <p14:tracePt t="1045" x="219075" y="1489075"/>
          <p14:tracePt t="1053" x="219075" y="1420813"/>
          <p14:tracePt t="1061" x="219075" y="1284288"/>
          <p14:tracePt t="1070" x="219075" y="1201738"/>
          <p14:tracePt t="1077" x="219075" y="1160463"/>
          <p14:tracePt t="1085" x="219075" y="1092200"/>
          <p14:tracePt t="1094" x="219075" y="1038225"/>
          <p14:tracePt t="1101" x="219075" y="1011238"/>
          <p14:tracePt t="1110" x="219075" y="984250"/>
          <p14:tracePt t="1117" x="219075" y="969963"/>
          <p14:tracePt t="1127" x="231775" y="955675"/>
          <p14:tracePt t="1134" x="231775" y="942975"/>
          <p14:tracePt t="1160" x="231775" y="928688"/>
          <p14:tracePt t="1167" x="246063" y="928688"/>
          <p14:tracePt t="1175" x="246063" y="915988"/>
          <p14:tracePt t="1200" x="260350" y="901700"/>
          <p14:tracePt t="1216" x="260350" y="887413"/>
          <p14:tracePt t="1224" x="273050" y="887413"/>
          <p14:tracePt t="1240" x="273050" y="874713"/>
          <p14:tracePt t="1257" x="287338" y="874713"/>
          <p14:tracePt t="1436" x="300038" y="874713"/>
          <p14:tracePt t="4907" x="314325" y="874713"/>
          <p14:tracePt t="4915" x="328613" y="874713"/>
          <p14:tracePt t="4922" x="341313" y="874713"/>
          <p14:tracePt t="4929" x="355600" y="887413"/>
          <p14:tracePt t="4938" x="368300" y="887413"/>
          <p14:tracePt t="4946" x="382588" y="901700"/>
          <p14:tracePt t="4954" x="396875" y="901700"/>
          <p14:tracePt t="4962" x="409575" y="915988"/>
          <p14:tracePt t="4971" x="409575" y="928688"/>
          <p14:tracePt t="4979" x="423863" y="928688"/>
          <p14:tracePt t="4995" x="438150" y="928688"/>
          <p14:tracePt t="5004" x="438150" y="942975"/>
          <p14:tracePt t="5037" x="450850" y="942975"/>
          <p14:tracePt t="5054" x="450850" y="955675"/>
          <p14:tracePt t="5102" x="450850" y="969963"/>
          <p14:tracePt t="5177" x="450850" y="984250"/>
          <p14:tracePt t="5207" x="438150" y="996950"/>
          <p14:tracePt t="5224" x="438150" y="1011238"/>
          <p14:tracePt t="5241" x="423863" y="1011238"/>
          <p14:tracePt t="5248" x="423863" y="1023938"/>
          <p14:tracePt t="5281" x="409575" y="1038225"/>
          <p14:tracePt t="5314" x="396875" y="1052513"/>
          <p14:tracePt t="5338" x="396875" y="1065213"/>
          <p14:tracePt t="5354" x="382588" y="1079500"/>
          <p14:tracePt t="5378" x="382588" y="1092200"/>
          <p14:tracePt t="5386" x="368300" y="1092200"/>
          <p14:tracePt t="5394" x="368300" y="1106488"/>
          <p14:tracePt t="5411" x="368300" y="1120775"/>
          <p14:tracePt t="5419" x="368300" y="1133475"/>
          <p14:tracePt t="5427" x="355600" y="1133475"/>
          <p14:tracePt t="5434" x="355600" y="1147763"/>
          <p14:tracePt t="5442" x="355600" y="1160463"/>
          <p14:tracePt t="5450" x="355600" y="1174750"/>
          <p14:tracePt t="5467" x="341313" y="1189038"/>
          <p14:tracePt t="5475" x="341313" y="1201738"/>
          <p14:tracePt t="5483" x="341313" y="1216025"/>
          <p14:tracePt t="5491" x="341313" y="1230313"/>
          <p14:tracePt t="5508" x="341313" y="1243013"/>
          <p14:tracePt t="5524" x="341313" y="1257300"/>
          <p14:tracePt t="5540" x="341313" y="1270000"/>
          <p14:tracePt t="5548" x="341313" y="1284288"/>
          <p14:tracePt t="5556" x="341313" y="1311275"/>
          <p14:tracePt t="5564" x="355600" y="1325563"/>
          <p14:tracePt t="5573" x="355600" y="1338263"/>
          <p14:tracePt t="5581" x="355600" y="1366838"/>
          <p14:tracePt t="5591" x="368300" y="1379538"/>
          <p14:tracePt t="5598" x="368300" y="1393825"/>
          <p14:tracePt t="5607" x="368300" y="1420813"/>
          <p14:tracePt t="5614" x="368300" y="1435100"/>
          <p14:tracePt t="5621" x="382588" y="1447800"/>
          <p14:tracePt t="5630" x="382588" y="1462088"/>
          <p14:tracePt t="5640" x="382588" y="1474788"/>
          <p14:tracePt t="5654" x="382588" y="1489075"/>
          <p14:tracePt t="5663" x="382588" y="1503363"/>
          <p14:tracePt t="5671" x="382588" y="1516063"/>
          <p14:tracePt t="5679" x="382588" y="1530350"/>
          <p14:tracePt t="11921" x="396875" y="1530350"/>
          <p14:tracePt t="11930" x="438150" y="1530350"/>
          <p14:tracePt t="11936" x="506413" y="1530350"/>
          <p14:tracePt t="11944" x="601663" y="1557338"/>
          <p14:tracePt t="11953" x="711200" y="1571625"/>
          <p14:tracePt t="11961" x="847725" y="1598613"/>
          <p14:tracePt t="11969" x="1011238" y="1611313"/>
          <p14:tracePt t="11977" x="1174750" y="1639888"/>
          <p14:tracePt t="11986" x="1366838" y="1652588"/>
          <p14:tracePt t="11993" x="1735138" y="1679575"/>
          <p14:tracePt t="12001" x="1858963" y="1693863"/>
          <p14:tracePt t="12010" x="2119313" y="1708150"/>
          <p14:tracePt t="12018" x="2582863" y="1720850"/>
          <p14:tracePt t="12026" x="2884488" y="1720850"/>
          <p14:tracePt t="12034" x="3021013" y="1720850"/>
          <p14:tracePt t="12042" x="3525838" y="1720850"/>
          <p14:tracePt t="12051" x="3840163" y="1720850"/>
          <p14:tracePt t="12058" x="3963988" y="1720850"/>
          <p14:tracePt t="12067" x="4251325" y="1720850"/>
          <p14:tracePt t="12074" x="4497388" y="1720850"/>
          <p14:tracePt t="12083" x="4702175" y="1720850"/>
          <p14:tracePt t="12091" x="4797425" y="1720850"/>
          <p14:tracePt t="12100" x="4933950" y="1720850"/>
          <p14:tracePt t="12107" x="5070475" y="1735138"/>
          <p14:tracePt t="12115" x="5194300" y="1749425"/>
          <p14:tracePt t="12124" x="5289550" y="1776413"/>
          <p14:tracePt t="12132" x="5357813" y="1803400"/>
          <p14:tracePt t="12139" x="5426075" y="1830388"/>
          <p14:tracePt t="12147" x="5481638" y="1857375"/>
          <p14:tracePt t="12156" x="5508625" y="1871663"/>
          <p14:tracePt t="12164" x="5535613" y="1898650"/>
          <p14:tracePt t="12172" x="5576888" y="1912938"/>
          <p14:tracePt t="12180" x="5603875" y="1939925"/>
          <p14:tracePt t="12188" x="5630863" y="1939925"/>
          <p14:tracePt t="12196" x="5657850" y="1954213"/>
          <p14:tracePt t="12205" x="5672138" y="1954213"/>
          <p14:tracePt t="12213" x="5686425" y="1966913"/>
          <p14:tracePt t="12221" x="5699125" y="1981200"/>
          <p14:tracePt t="12613" x="5713413" y="1981200"/>
          <p14:tracePt t="12620" x="5740400" y="1981200"/>
          <p14:tracePt t="12629" x="5781675" y="1981200"/>
          <p14:tracePt t="12636" x="5822950" y="1981200"/>
          <p14:tracePt t="12645" x="5876925" y="1981200"/>
          <p14:tracePt t="12652" x="5973763" y="1981200"/>
          <p14:tracePt t="12661" x="6081713" y="1981200"/>
          <p14:tracePt t="12668" x="6205538" y="1981200"/>
          <p14:tracePt t="12678" x="6342063" y="1981200"/>
          <p14:tracePt t="12685" x="6505575" y="1966913"/>
          <p14:tracePt t="12694" x="6656388" y="1954213"/>
          <p14:tracePt t="12701" x="6724650" y="1939925"/>
          <p14:tracePt t="12711" x="6875463" y="1925638"/>
          <p14:tracePt t="12717" x="7011988" y="1898650"/>
          <p14:tracePt t="12725" x="7134225" y="1885950"/>
          <p14:tracePt t="12733" x="7243763" y="1871663"/>
          <p14:tracePt t="12742" x="7353300" y="1857375"/>
          <p14:tracePt t="12750" x="7380288" y="1844675"/>
          <p14:tracePt t="12758" x="7462838" y="1844675"/>
          <p14:tracePt t="12766" x="7504113" y="1844675"/>
          <p14:tracePt t="12774" x="7545388" y="1830388"/>
          <p14:tracePt t="12782" x="7572375" y="1830388"/>
          <p14:tracePt t="12791" x="7599363" y="1830388"/>
          <p14:tracePt t="12799" x="7613650" y="1830388"/>
          <p14:tracePt t="12807" x="7626350" y="1830388"/>
          <p14:tracePt t="12815" x="7640638" y="1830388"/>
          <p14:tracePt t="12832" x="7654925" y="1830388"/>
          <p14:tracePt t="12848" x="7667625" y="1830388"/>
          <p14:tracePt t="17007" x="7640638" y="1844675"/>
          <p14:tracePt t="17015" x="7599363" y="1857375"/>
          <p14:tracePt t="17023" x="7558088" y="1871663"/>
          <p14:tracePt t="17031" x="7516813" y="1898650"/>
          <p14:tracePt t="17039" x="7462838" y="1925638"/>
          <p14:tracePt t="17048" x="7435850" y="1925638"/>
          <p14:tracePt t="17056" x="7394575" y="1939925"/>
          <p14:tracePt t="17064" x="7367588" y="1954213"/>
          <p14:tracePt t="17071" x="7339013" y="1966913"/>
          <p14:tracePt t="17082" x="7312025" y="1966913"/>
          <p14:tracePt t="17088" x="7285038" y="1981200"/>
          <p14:tracePt t="17096" x="7270750" y="1981200"/>
          <p14:tracePt t="17105" x="7258050" y="1981200"/>
          <p14:tracePt t="17112" x="7243763" y="1993900"/>
          <p14:tracePt t="17137" x="7231063" y="1993900"/>
          <p14:tracePt t="23913" x="7189788" y="1993900"/>
          <p14:tracePt t="23921" x="7162800" y="1993900"/>
          <p14:tracePt t="23929" x="7134225" y="1993900"/>
          <p14:tracePt t="23937" x="7107238" y="1993900"/>
          <p14:tracePt t="23945" x="7080250" y="1993900"/>
          <p14:tracePt t="23953" x="7038975" y="1993900"/>
          <p14:tracePt t="23961" x="7024688" y="1993900"/>
          <p14:tracePt t="23970" x="6985000" y="1993900"/>
          <p14:tracePt t="23978" x="6929438" y="1993900"/>
          <p14:tracePt t="23986" x="6861175" y="1993900"/>
          <p14:tracePt t="23994" x="6778625" y="2008188"/>
          <p14:tracePt t="24002" x="6697663" y="2008188"/>
          <p14:tracePt t="24010" x="6602413" y="2008188"/>
          <p14:tracePt t="24018" x="6505575" y="2022475"/>
          <p14:tracePt t="24027" x="6342063" y="2035175"/>
          <p14:tracePt t="24035" x="6232525" y="2035175"/>
          <p14:tracePt t="24043" x="6164263" y="2049463"/>
          <p14:tracePt t="24051" x="6054725" y="2049463"/>
          <p14:tracePt t="24060" x="5945188" y="2049463"/>
          <p14:tracePt t="24068" x="5849938" y="2062163"/>
          <p14:tracePt t="24076" x="5754688" y="2062163"/>
          <p14:tracePt t="24085" x="5657850" y="2076450"/>
          <p14:tracePt t="24092" x="5562600" y="2090738"/>
          <p14:tracePt t="24102" x="5481638" y="2090738"/>
          <p14:tracePt t="24108" x="5453063" y="2090738"/>
          <p14:tracePt t="24118" x="5399088" y="2090738"/>
          <p14:tracePt t="24125" x="5343525" y="2090738"/>
          <p14:tracePt t="24135" x="5316538" y="2090738"/>
          <p14:tracePt t="24141" x="5275263" y="2090738"/>
          <p14:tracePt t="24150" x="5262563" y="2076450"/>
          <p14:tracePt t="24157" x="5248275" y="2076450"/>
          <p14:tracePt t="24167" x="5235575" y="2062163"/>
          <p14:tracePt t="24174" x="5221288" y="2062163"/>
          <p14:tracePt t="24184" x="5207000" y="2049463"/>
          <p14:tracePt t="24198" x="5194300" y="2035175"/>
          <p14:tracePt t="24214" x="5180013" y="2035175"/>
          <p14:tracePt t="24223" x="5180013" y="2022475"/>
          <p14:tracePt t="24231" x="5167313" y="2022475"/>
          <p14:tracePt t="24239" x="5153025" y="2022475"/>
          <p14:tracePt t="24247" x="5138738" y="2022475"/>
          <p14:tracePt t="24255" x="5126038" y="2022475"/>
          <p14:tracePt t="24263" x="5111750" y="2008188"/>
          <p14:tracePt t="24271" x="5097463" y="2008188"/>
          <p14:tracePt t="24280" x="5084763" y="2008188"/>
          <p14:tracePt t="24287" x="5070475" y="2008188"/>
          <p14:tracePt t="24295" x="5057775" y="1993900"/>
          <p14:tracePt t="24312" x="5043488" y="1993900"/>
          <p14:tracePt t="24328" x="5029200" y="1993900"/>
          <p14:tracePt t="24337" x="5029200" y="1981200"/>
          <p14:tracePt t="24484" x="5043488" y="1981200"/>
          <p14:tracePt t="24502" x="5057775" y="1981200"/>
          <p14:tracePt t="24532" x="5070475" y="1981200"/>
          <p14:tracePt t="25876" x="5084763" y="1981200"/>
          <p14:tracePt t="25932" x="5097463" y="1981200"/>
          <p14:tracePt t="25964" x="5111750" y="1981200"/>
          <p14:tracePt t="25989" x="5126038" y="1981200"/>
          <p14:tracePt t="25996" x="5138738" y="1981200"/>
          <p14:tracePt t="26013" x="5153025" y="1981200"/>
          <p14:tracePt t="26029" x="5167313" y="1981200"/>
          <p14:tracePt t="26046" x="5180013" y="1981200"/>
          <p14:tracePt t="26055" x="5194300" y="1981200"/>
          <p14:tracePt t="26061" x="5207000" y="1981200"/>
          <p14:tracePt t="26071" x="5221288" y="1981200"/>
          <p14:tracePt t="26078" x="5248275" y="1981200"/>
          <p14:tracePt t="26086" x="5275263" y="1981200"/>
          <p14:tracePt t="26093" x="5303838" y="1981200"/>
          <p14:tracePt t="26103" x="5343525" y="1981200"/>
          <p14:tracePt t="26110" x="5384800" y="1981200"/>
          <p14:tracePt t="26119" x="5399088" y="1981200"/>
          <p14:tracePt t="26126" x="5440363" y="1981200"/>
          <p14:tracePt t="26135" x="5467350" y="1981200"/>
          <p14:tracePt t="26142" x="5508625" y="1981200"/>
          <p14:tracePt t="26152" x="5549900" y="1981200"/>
          <p14:tracePt t="26159" x="5576888" y="1981200"/>
          <p14:tracePt t="26167" x="5603875" y="1981200"/>
          <p14:tracePt t="26175" x="5645150" y="1981200"/>
          <p14:tracePt t="26184" x="5672138" y="1981200"/>
          <p14:tracePt t="26192" x="5699125" y="1981200"/>
          <p14:tracePt t="26200" x="5727700" y="1981200"/>
          <p14:tracePt t="26208" x="5754688" y="1981200"/>
          <p14:tracePt t="26216" x="5781675" y="1981200"/>
          <p14:tracePt t="26224" x="5808663" y="1981200"/>
          <p14:tracePt t="26233" x="5822950" y="1981200"/>
          <p14:tracePt t="26240" x="5849938" y="1981200"/>
          <p14:tracePt t="26249" x="5849938" y="1993900"/>
          <p14:tracePt t="26256" x="5864225" y="1993900"/>
          <p14:tracePt t="26265" x="5876925" y="1993900"/>
          <p14:tracePt t="26273" x="5891213" y="1993900"/>
          <p14:tracePt t="26290" x="5903913" y="1993900"/>
          <p14:tracePt t="26306" x="5918200" y="1993900"/>
          <p14:tracePt t="26331" x="5932488" y="1993900"/>
          <p14:tracePt t="26397" x="5932488" y="2008188"/>
          <p14:tracePt t="26420" x="5945188" y="2008188"/>
          <p14:tracePt t="26469" x="5959475" y="2008188"/>
          <p14:tracePt t="26526" x="5973763" y="2008188"/>
          <p14:tracePt t="26567" x="5986463" y="2022475"/>
          <p14:tracePt t="26640" x="6000750" y="2022475"/>
          <p14:tracePt t="26697" x="6013450" y="2022475"/>
          <p14:tracePt t="32873" x="5973763" y="2022475"/>
          <p14:tracePt t="32881" x="5945188" y="2022475"/>
          <p14:tracePt t="32889" x="5918200" y="2022475"/>
          <p14:tracePt t="32897" x="5876925" y="2035175"/>
          <p14:tracePt t="32905" x="5822950" y="2035175"/>
          <p14:tracePt t="32913" x="5781675" y="2049463"/>
          <p14:tracePt t="32922" x="5727700" y="2062163"/>
          <p14:tracePt t="32929" x="5686425" y="2076450"/>
          <p14:tracePt t="32938" x="5657850" y="2090738"/>
          <p14:tracePt t="32945" x="5589588" y="2117725"/>
          <p14:tracePt t="32954" x="5535613" y="2117725"/>
          <p14:tracePt t="32962" x="5481638" y="2144713"/>
          <p14:tracePt t="32971" x="5440363" y="2159000"/>
          <p14:tracePt t="32978" x="5384800" y="2171700"/>
          <p14:tracePt t="32987" x="5330825" y="2171700"/>
          <p14:tracePt t="32994" x="5316538" y="2171700"/>
          <p14:tracePt t="33003" x="5275263" y="2185988"/>
          <p14:tracePt t="33011" x="5235575" y="2185988"/>
          <p14:tracePt t="33020" x="5194300" y="2198688"/>
          <p14:tracePt t="33027" x="5167313" y="2198688"/>
          <p14:tracePt t="33036" x="5138738" y="2198688"/>
          <p14:tracePt t="33043" x="5111750" y="2198688"/>
          <p14:tracePt t="33052" x="5070475" y="2198688"/>
          <p14:tracePt t="33060" x="5043488" y="2198688"/>
          <p14:tracePt t="33069" x="5002213" y="2212975"/>
          <p14:tracePt t="33076" x="4975225" y="2227263"/>
          <p14:tracePt t="33084" x="4921250" y="2254250"/>
          <p14:tracePt t="33093" x="4879975" y="2281238"/>
          <p14:tracePt t="33101" x="4838700" y="2308225"/>
          <p14:tracePt t="33109" x="4797425" y="2336800"/>
          <p14:tracePt t="33117" x="4770438" y="2363788"/>
          <p14:tracePt t="33126" x="4743450" y="2390775"/>
          <p14:tracePt t="33133" x="4714875" y="2405063"/>
          <p14:tracePt t="33402" x="4687888" y="2405063"/>
          <p14:tracePt t="33410" x="4646613" y="2405063"/>
          <p14:tracePt t="33418" x="4606925" y="2376488"/>
          <p14:tracePt t="33426" x="4551363" y="2376488"/>
          <p14:tracePt t="33435" x="4510088" y="2363788"/>
          <p14:tracePt t="33442" x="4441825" y="2349500"/>
          <p14:tracePt t="33451" x="4387850" y="2336800"/>
          <p14:tracePt t="33459" x="4291013" y="2322513"/>
          <p14:tracePt t="33467" x="4195763" y="2308225"/>
          <p14:tracePt t="33475" x="4086225" y="2281238"/>
          <p14:tracePt t="33483" x="4005263" y="2281238"/>
          <p14:tracePt t="33492" x="3922713" y="2268538"/>
          <p14:tracePt t="33499" x="3895725" y="2268538"/>
          <p14:tracePt t="33507" x="3827463" y="2254250"/>
          <p14:tracePt t="33515" x="3786188" y="2239963"/>
          <p14:tracePt t="33523" x="3717925" y="2239963"/>
          <p14:tracePt t="33532" x="3690938" y="2239963"/>
          <p14:tracePt t="33540" x="3662363" y="2227263"/>
          <p14:tracePt t="33548" x="3635375" y="2227263"/>
          <p14:tracePt t="33556" x="3608388" y="2227263"/>
          <p14:tracePt t="33564" x="3594100" y="2227263"/>
          <p14:tracePt t="33573" x="3581400" y="2227263"/>
          <p14:tracePt t="33588" x="3567113" y="2227263"/>
          <p14:tracePt t="33679" x="3594100" y="2254250"/>
          <p14:tracePt t="33687" x="3608388" y="2268538"/>
          <p14:tracePt t="33694" x="3635375" y="2295525"/>
          <p14:tracePt t="33703" x="3690938" y="2336800"/>
          <p14:tracePt t="33710" x="3730625" y="2390775"/>
          <p14:tracePt t="33719" x="3800475" y="2432050"/>
          <p14:tracePt t="33727" x="3868738" y="2486025"/>
          <p14:tracePt t="33735" x="3949700" y="2541588"/>
          <p14:tracePt t="33743" x="4017963" y="2609850"/>
          <p14:tracePt t="33751" x="4100513" y="2663825"/>
          <p14:tracePt t="33759" x="4168775" y="2705100"/>
          <p14:tracePt t="33767" x="4237038" y="2773363"/>
          <p14:tracePt t="33777" x="4291013" y="2814638"/>
          <p14:tracePt t="33784" x="4346575" y="2868613"/>
          <p14:tracePt t="33792" x="4387850" y="2909888"/>
          <p14:tracePt t="33800" x="4429125" y="2951163"/>
          <p14:tracePt t="33810" x="4441825" y="2963863"/>
          <p14:tracePt t="33816" x="4483100" y="2992438"/>
          <p14:tracePt t="33825" x="4524375" y="3019425"/>
          <p14:tracePt t="33832" x="4537075" y="3046413"/>
          <p14:tracePt t="33841" x="4565650" y="3060700"/>
          <p14:tracePt t="33849" x="4578350" y="3073400"/>
          <p14:tracePt t="33859" x="4578350" y="3087688"/>
          <p14:tracePt t="33865" x="4592638" y="3087688"/>
          <p14:tracePt t="33875" x="4592638" y="3100388"/>
          <p14:tracePt t="33882" x="4606925" y="3100388"/>
          <p14:tracePt t="33906" x="4606925" y="3114675"/>
          <p14:tracePt t="33982" x="4619625" y="3114675"/>
          <p14:tracePt t="33996" x="4619625" y="3128963"/>
          <p14:tracePt t="34004" x="4633913" y="3128963"/>
          <p14:tracePt t="34012" x="4633913" y="3141663"/>
          <p14:tracePt t="34020" x="4646613" y="3155950"/>
          <p14:tracePt t="34028" x="4646613" y="3168650"/>
          <p14:tracePt t="34036" x="4660900" y="3168650"/>
          <p14:tracePt t="34044" x="4660900" y="3182938"/>
          <p14:tracePt t="34053" x="4675188" y="3197225"/>
          <p14:tracePt t="34078" x="4675188" y="3209925"/>
          <p14:tracePt t="34444" x="4675188" y="3197225"/>
          <p14:tracePt t="34460" x="4687888" y="3182938"/>
          <p14:tracePt t="34467" x="4687888" y="3168650"/>
          <p14:tracePt t="34484" x="4687888" y="3155950"/>
          <p14:tracePt t="34493" x="4702175" y="3141663"/>
          <p14:tracePt t="34510" x="4702175" y="3128963"/>
          <p14:tracePt t="34516" x="4714875" y="3114675"/>
          <p14:tracePt t="34533" x="4714875" y="3100388"/>
          <p14:tracePt t="34542" x="4729163" y="3087688"/>
          <p14:tracePt t="34559" x="4729163" y="3073400"/>
          <p14:tracePt t="34575" x="4729163" y="3060700"/>
          <p14:tracePt t="34606" x="4743450" y="3060700"/>
          <p14:tracePt t="34623" x="4743450" y="3046413"/>
          <p14:tracePt t="34705" x="4743450" y="3032125"/>
          <p14:tracePt t="36299" x="4702175" y="3032125"/>
          <p14:tracePt t="36306" x="4675188" y="3046413"/>
          <p14:tracePt t="36314" x="4646613" y="3060700"/>
          <p14:tracePt t="36322" x="4606925" y="3073400"/>
          <p14:tracePt t="36330" x="4565650" y="3087688"/>
          <p14:tracePt t="36338" x="4510088" y="3100388"/>
          <p14:tracePt t="36347" x="4414838" y="3128963"/>
          <p14:tracePt t="36355" x="4305300" y="3155950"/>
          <p14:tracePt t="36363" x="4195763" y="3168650"/>
          <p14:tracePt t="36371" x="4046538" y="3197225"/>
          <p14:tracePt t="36380" x="3881438" y="3224213"/>
          <p14:tracePt t="36387" x="3717925" y="3238500"/>
          <p14:tracePt t="36397" x="3540125" y="3251200"/>
          <p14:tracePt t="36404" x="3348038" y="3265488"/>
          <p14:tracePt t="36413" x="3130550" y="3278188"/>
          <p14:tracePt t="36420" x="2897188" y="3278188"/>
          <p14:tracePt t="36430" x="2638425" y="3278188"/>
          <p14:tracePt t="36436" x="2200275" y="3278188"/>
          <p14:tracePt t="36446" x="2049463" y="3278188"/>
          <p14:tracePt t="36453" x="1804988" y="3278188"/>
          <p14:tracePt t="36461" x="1339850" y="3278188"/>
          <p14:tracePt t="36469" x="1203325" y="3278188"/>
          <p14:tracePt t="36477" x="942975" y="3278188"/>
          <p14:tracePt t="36486" x="752475" y="3251200"/>
          <p14:tracePt t="36493" x="560388" y="3238500"/>
          <p14:tracePt t="36502" x="368300" y="3197225"/>
          <p14:tracePt t="36509" x="204788" y="3168650"/>
          <p14:tracePt t="36518" x="136525" y="3155950"/>
          <p14:tracePt t="36865" x="26988" y="3238500"/>
          <p14:tracePt t="36872" x="41275" y="3238500"/>
          <p14:tracePt t="36876" x="82550" y="3265488"/>
          <p14:tracePt t="36884" x="122238" y="3265488"/>
          <p14:tracePt t="36892" x="163513" y="3278188"/>
          <p14:tracePt t="36900" x="177800" y="3278188"/>
          <p14:tracePt t="36909" x="204788" y="3292475"/>
          <p14:tracePt t="36917" x="231775" y="3292475"/>
          <p14:tracePt t="36925" x="260350" y="3292475"/>
          <p14:tracePt t="36933" x="287338" y="3292475"/>
          <p14:tracePt t="36942" x="300038" y="3292475"/>
          <p14:tracePt t="36949" x="314325" y="3292475"/>
          <p14:tracePt t="36957" x="341313" y="3292475"/>
          <p14:tracePt t="36965" x="355600" y="3292475"/>
          <p14:tracePt t="36974" x="368300" y="3306763"/>
          <p14:tracePt t="36981" x="382588" y="3306763"/>
          <p14:tracePt t="36991" x="396875" y="3306763"/>
          <p14:tracePt t="37007" x="409575" y="3306763"/>
          <p14:tracePt t="37014" x="423863" y="3306763"/>
          <p14:tracePt t="37023" x="438150" y="3306763"/>
          <p14:tracePt t="37031" x="450850" y="3306763"/>
          <p14:tracePt t="37047" x="465138" y="3306763"/>
          <p14:tracePt t="37055" x="477838" y="3306763"/>
          <p14:tracePt t="37072" x="492125" y="3306763"/>
          <p14:tracePt t="37079" x="506413" y="3319463"/>
          <p14:tracePt t="37088" x="519113" y="3319463"/>
          <p14:tracePt t="37096" x="533400" y="3319463"/>
          <p14:tracePt t="37113" x="546100" y="3319463"/>
          <p14:tracePt t="37120" x="560388" y="3319463"/>
          <p14:tracePt t="37145" x="574675" y="3319463"/>
          <p14:tracePt t="37161" x="587375" y="3319463"/>
          <p14:tracePt t="37186" x="601663" y="3319463"/>
          <p14:tracePt t="37193" x="614363" y="3319463"/>
          <p14:tracePt t="37210" x="628650" y="3319463"/>
          <p14:tracePt t="37218" x="642938" y="3306763"/>
          <p14:tracePt t="37226" x="655638" y="3306763"/>
          <p14:tracePt t="37234" x="669925" y="3292475"/>
          <p14:tracePt t="37242" x="682625" y="3278188"/>
          <p14:tracePt t="37250" x="696913" y="3278188"/>
          <p14:tracePt t="37259" x="696913" y="3265488"/>
          <p14:tracePt t="37266" x="711200" y="3265488"/>
          <p14:tracePt t="37275" x="723900" y="3251200"/>
          <p14:tracePt t="37283" x="738188" y="3238500"/>
          <p14:tracePt t="37291" x="738188" y="3224213"/>
          <p14:tracePt t="37299" x="752475" y="3224213"/>
          <p14:tracePt t="37307" x="765175" y="3209925"/>
          <p14:tracePt t="37324" x="779463" y="3197225"/>
          <p14:tracePt t="37357" x="792163" y="3182938"/>
          <p14:tracePt t="37731" x="806450" y="3182938"/>
          <p14:tracePt t="37756" x="820738" y="3182938"/>
          <p14:tracePt t="37780" x="833438" y="3182938"/>
          <p14:tracePt t="37821" x="847725" y="3182938"/>
          <p14:tracePt t="43996" x="847725" y="3155950"/>
          <p14:tracePt t="44004" x="847725" y="3141663"/>
          <p14:tracePt t="44012" x="847725" y="3114675"/>
          <p14:tracePt t="44020" x="874713" y="3073400"/>
          <p14:tracePt t="44028" x="889000" y="3060700"/>
          <p14:tracePt t="44036" x="901700" y="3032125"/>
          <p14:tracePt t="44044" x="915988" y="3005138"/>
          <p14:tracePt t="44052" x="928688" y="2978150"/>
          <p14:tracePt t="44061" x="928688" y="2951163"/>
          <p14:tracePt t="44069" x="942975" y="2951163"/>
          <p14:tracePt t="44078" x="942975" y="2936875"/>
          <p14:tracePt t="44085" x="957263" y="2924175"/>
          <p14:tracePt t="44119" x="969963" y="2924175"/>
          <p14:tracePt t="44168" x="969963" y="2909888"/>
          <p14:tracePt t="44900" x="969963" y="2924175"/>
          <p14:tracePt t="44907" x="969963" y="2936875"/>
          <p14:tracePt t="44924" x="969963" y="2951163"/>
          <p14:tracePt t="44933" x="969963" y="2963863"/>
          <p14:tracePt t="44940" x="969963" y="2978150"/>
          <p14:tracePt t="44948" x="969963" y="2992438"/>
          <p14:tracePt t="44956" x="969963" y="3005138"/>
          <p14:tracePt t="44965" x="957263" y="3019425"/>
          <p14:tracePt t="44972" x="957263" y="3032125"/>
          <p14:tracePt t="44998" x="957263" y="3046413"/>
          <p14:tracePt t="45022" x="957263" y="3060700"/>
          <p14:tracePt t="45030" x="957263" y="3073400"/>
          <p14:tracePt t="45047" x="942975" y="3087688"/>
          <p14:tracePt t="45054" x="942975" y="3100388"/>
          <p14:tracePt t="45063" x="942975" y="3114675"/>
          <p14:tracePt t="45070" x="928688" y="3128963"/>
          <p14:tracePt t="45078" x="928688" y="3141663"/>
          <p14:tracePt t="45086" x="915988" y="3155950"/>
          <p14:tracePt t="45094" x="915988" y="3168650"/>
          <p14:tracePt t="45102" x="901700" y="3197225"/>
          <p14:tracePt t="45111" x="901700" y="3209925"/>
          <p14:tracePt t="45119" x="889000" y="3238500"/>
          <p14:tracePt t="45127" x="874713" y="3251200"/>
          <p14:tracePt t="45135" x="860425" y="3278188"/>
          <p14:tracePt t="45144" x="860425" y="3292475"/>
          <p14:tracePt t="45151" x="847725" y="3306763"/>
          <p14:tracePt t="45160" x="847725" y="3319463"/>
          <p14:tracePt t="45168" x="833438" y="3333750"/>
          <p14:tracePt t="45176" x="833438" y="3346450"/>
          <p14:tracePt t="45193" x="820738" y="3360738"/>
          <p14:tracePt t="45404" x="820738" y="3346450"/>
          <p14:tracePt t="45420" x="833438" y="3333750"/>
          <p14:tracePt t="45437" x="833438" y="3319463"/>
          <p14:tracePt t="45454" x="847725" y="3306763"/>
          <p14:tracePt t="45470" x="860425" y="3292475"/>
          <p14:tracePt t="45477" x="860425" y="3278188"/>
          <p14:tracePt t="45487" x="860425" y="3265488"/>
          <p14:tracePt t="45494" x="874713" y="3265488"/>
          <p14:tracePt t="45501" x="874713" y="3251200"/>
          <p14:tracePt t="45517" x="889000" y="3238500"/>
          <p14:tracePt t="45559" x="889000" y="3224213"/>
          <p14:tracePt t="45567" x="901700" y="3224213"/>
          <p14:tracePt t="46090" x="915988" y="3224213"/>
          <p14:tracePt t="46104" x="915988" y="3238500"/>
          <p14:tracePt t="46120" x="928688" y="3238500"/>
          <p14:tracePt t="46128" x="928688" y="3251200"/>
          <p14:tracePt t="46136" x="942975" y="3251200"/>
          <p14:tracePt t="46144" x="957263" y="3251200"/>
          <p14:tracePt t="46153" x="984250" y="3265488"/>
          <p14:tracePt t="46160" x="1011238" y="3278188"/>
          <p14:tracePt t="46170" x="1025525" y="3292475"/>
          <p14:tracePt t="46177" x="1066800" y="3306763"/>
          <p14:tracePt t="46185" x="1093788" y="3319463"/>
          <p14:tracePt t="46193" x="1120775" y="3319463"/>
          <p14:tracePt t="46201" x="1147763" y="3333750"/>
          <p14:tracePt t="46209" x="1174750" y="3333750"/>
          <p14:tracePt t="46217" x="1203325" y="3346450"/>
          <p14:tracePt t="46225" x="1230313" y="3360738"/>
          <p14:tracePt t="46233" x="1257300" y="3360738"/>
          <p14:tracePt t="46242" x="1271588" y="3360738"/>
          <p14:tracePt t="46250" x="1298575" y="3375025"/>
          <p14:tracePt t="46258" x="1312863" y="3375025"/>
          <p14:tracePt t="46266" x="1325563" y="3375025"/>
          <p14:tracePt t="46274" x="1339850" y="3375025"/>
          <p14:tracePt t="46291" x="1352550" y="3387725"/>
          <p14:tracePt t="46316" x="1366838" y="3387725"/>
          <p14:tracePt t="46617" x="1381125" y="3387725"/>
          <p14:tracePt t="46624" x="1393825" y="3387725"/>
          <p14:tracePt t="46633" x="1420813" y="3387725"/>
          <p14:tracePt t="46640" x="1435100" y="3387725"/>
          <p14:tracePt t="46649" x="1462088" y="3387725"/>
          <p14:tracePt t="46657" x="1489075" y="3387725"/>
          <p14:tracePt t="46665" x="1544638" y="3402013"/>
          <p14:tracePt t="46673" x="1571625" y="3402013"/>
          <p14:tracePt t="46682" x="1612900" y="3402013"/>
          <p14:tracePt t="46689" x="1639888" y="3414713"/>
          <p14:tracePt t="46698" x="1666875" y="3414713"/>
          <p14:tracePt t="46705" x="1695450" y="3414713"/>
          <p14:tracePt t="46714" x="1722438" y="3414713"/>
          <p14:tracePt t="46721" x="1749425" y="3414713"/>
          <p14:tracePt t="46730" x="1763713" y="3414713"/>
          <p14:tracePt t="46738" x="1776413" y="3429000"/>
          <p14:tracePt t="46747" x="1790700" y="3429000"/>
          <p14:tracePt t="46755" x="1804988" y="3429000"/>
          <p14:tracePt t="46763" x="1817688" y="3429000"/>
          <p14:tracePt t="46779" x="1831975" y="3429000"/>
          <p14:tracePt t="46796" x="1844675" y="3443288"/>
          <p14:tracePt t="46820" x="1858963" y="3443288"/>
          <p14:tracePt t="46837" x="1873250" y="3443288"/>
          <p14:tracePt t="46844" x="1885950" y="3443288"/>
          <p14:tracePt t="46860" x="1900238" y="3443288"/>
          <p14:tracePt t="46870" x="1912938" y="3455988"/>
          <p14:tracePt t="46885" x="1927225" y="3455988"/>
          <p14:tracePt t="46918" x="1941513" y="3455988"/>
          <p14:tracePt t="46975" x="1954213" y="3455988"/>
          <p14:tracePt t="48188" x="1968500" y="3455988"/>
          <p14:tracePt t="48194" x="1981200" y="3455988"/>
          <p14:tracePt t="48204" x="1995488" y="3455988"/>
          <p14:tracePt t="48211" x="2022475" y="3455988"/>
          <p14:tracePt t="48221" x="2049463" y="3455988"/>
          <p14:tracePt t="48227" x="2078038" y="3455988"/>
          <p14:tracePt t="48237" x="2105025" y="3455988"/>
          <p14:tracePt t="48243" x="2119313" y="3455988"/>
          <p14:tracePt t="48253" x="2132013" y="3455988"/>
          <p14:tracePt t="48260" x="2159000" y="3455988"/>
          <p14:tracePt t="48269" x="2173288" y="3470275"/>
          <p14:tracePt t="48276" x="2187575" y="3470275"/>
          <p14:tracePt t="48284" x="2200275" y="3470275"/>
          <p14:tracePt t="48292" x="2227263" y="3470275"/>
          <p14:tracePt t="48301" x="2241550" y="3470275"/>
          <p14:tracePt t="48308" x="2255838" y="3470275"/>
          <p14:tracePt t="48316" x="2268538" y="3470275"/>
          <p14:tracePt t="48324" x="2295525" y="3470275"/>
          <p14:tracePt t="48334" x="2309813" y="3482975"/>
          <p14:tracePt t="48341" x="2324100" y="3482975"/>
          <p14:tracePt t="48349" x="2351088" y="3482975"/>
          <p14:tracePt t="48366" x="2365375" y="3482975"/>
          <p14:tracePt t="48373" x="2378075" y="3482975"/>
          <p14:tracePt t="48382" x="2392363" y="3482975"/>
          <p14:tracePt t="48415" x="2405063" y="3482975"/>
          <p14:tracePt t="52031" x="2446338" y="3482975"/>
          <p14:tracePt t="52040" x="2473325" y="3482975"/>
          <p14:tracePt t="52046" x="2514600" y="3482975"/>
          <p14:tracePt t="52056" x="2541588" y="3482975"/>
          <p14:tracePt t="52063" x="2570163" y="3482975"/>
          <p14:tracePt t="52071" x="2597150" y="3470275"/>
          <p14:tracePt t="52080" x="2624138" y="3455988"/>
          <p14:tracePt t="52087" x="2665413" y="3443288"/>
          <p14:tracePt t="52095" x="2719388" y="3429000"/>
          <p14:tracePt t="52103" x="2747963" y="3414713"/>
          <p14:tracePt t="52112" x="2787650" y="3402013"/>
          <p14:tracePt t="52120" x="2816225" y="3402013"/>
          <p14:tracePt t="52128" x="2855913" y="3387725"/>
          <p14:tracePt t="52136" x="2870200" y="3375025"/>
          <p14:tracePt t="52144" x="2884488" y="3375025"/>
          <p14:tracePt t="52153" x="2911475" y="3375025"/>
          <p14:tracePt t="52161" x="2925763" y="3375025"/>
          <p14:tracePt t="52177" x="2938463" y="3375025"/>
          <p14:tracePt t="52202" x="2952750" y="3375025"/>
          <p14:tracePt t="52357" x="2952750" y="3360738"/>
          <p14:tracePt t="52364" x="2938463" y="3346450"/>
          <p14:tracePt t="52381" x="2911475" y="3333750"/>
          <p14:tracePt t="52389" x="2897188" y="3319463"/>
          <p14:tracePt t="52396" x="2884488" y="3319463"/>
          <p14:tracePt t="52405" x="2855913" y="3306763"/>
          <p14:tracePt t="52412" x="2843213" y="3306763"/>
          <p14:tracePt t="52422" x="2816225" y="3306763"/>
          <p14:tracePt t="52429" x="2787650" y="3292475"/>
          <p14:tracePt t="52437" x="2774950" y="3292475"/>
          <p14:tracePt t="52445" x="2760663" y="3292475"/>
          <p14:tracePt t="52454" x="2733675" y="3292475"/>
          <p14:tracePt t="52461" x="2719388" y="3292475"/>
          <p14:tracePt t="52470" x="2706688" y="3292475"/>
          <p14:tracePt t="52478" x="2692400" y="3292475"/>
          <p14:tracePt t="52486" x="2679700" y="3292475"/>
          <p14:tracePt t="52503" x="2665413" y="3292475"/>
          <p14:tracePt t="52510" x="2651125" y="3292475"/>
          <p14:tracePt t="52544" x="2638425" y="3292475"/>
          <p14:tracePt t="52739" x="2651125" y="3292475"/>
          <p14:tracePt t="52747" x="2665413" y="3292475"/>
          <p14:tracePt t="52763" x="2679700" y="3292475"/>
          <p14:tracePt t="52773" x="2692400" y="3292475"/>
          <p14:tracePt t="52779" x="2706688" y="3292475"/>
          <p14:tracePt t="52787" x="2733675" y="3292475"/>
          <p14:tracePt t="52796" x="2747963" y="3292475"/>
          <p14:tracePt t="52803" x="2774950" y="3292475"/>
          <p14:tracePt t="52812" x="2801938" y="3292475"/>
          <p14:tracePt t="52819" x="2816225" y="3292475"/>
          <p14:tracePt t="52828" x="2828925" y="3292475"/>
          <p14:tracePt t="52836" x="2855913" y="3292475"/>
          <p14:tracePt t="52844" x="2870200" y="3292475"/>
          <p14:tracePt t="52852" x="2897188" y="3292475"/>
          <p14:tracePt t="52860" x="2911475" y="3292475"/>
          <p14:tracePt t="52869" x="2925763" y="3292475"/>
          <p14:tracePt t="52877" x="2938463" y="3292475"/>
          <p14:tracePt t="52885" x="2952750" y="3292475"/>
          <p14:tracePt t="52893" x="2965450" y="3292475"/>
          <p14:tracePt t="52910" x="2979738" y="3306763"/>
          <p14:tracePt t="52917" x="2994025" y="3306763"/>
          <p14:tracePt t="52925" x="3006725" y="3306763"/>
          <p14:tracePt t="52942" x="3021013" y="3319463"/>
          <p14:tracePt t="52959" x="3033713" y="3319463"/>
          <p14:tracePt t="52966" x="3048000" y="3319463"/>
          <p14:tracePt t="52992" x="3048000" y="3333750"/>
          <p14:tracePt t="52998" x="3062288" y="3333750"/>
          <p14:tracePt t="53146" x="3048000" y="3333750"/>
          <p14:tracePt t="53154" x="3033713" y="3333750"/>
          <p14:tracePt t="53161" x="3021013" y="3333750"/>
          <p14:tracePt t="53170" x="3006725" y="3333750"/>
          <p14:tracePt t="53177" x="2979738" y="3333750"/>
          <p14:tracePt t="53186" x="2952750" y="3333750"/>
          <p14:tracePt t="53194" x="2938463" y="3333750"/>
          <p14:tracePt t="53202" x="2911475" y="3333750"/>
          <p14:tracePt t="53211" x="2897188" y="3333750"/>
          <p14:tracePt t="53219" x="2884488" y="3333750"/>
          <p14:tracePt t="53226" x="2855913" y="3333750"/>
          <p14:tracePt t="53235" x="2843213" y="3333750"/>
          <p14:tracePt t="53243" x="2828925" y="3333750"/>
          <p14:tracePt t="53252" x="2816225" y="3333750"/>
          <p14:tracePt t="53261" x="2801938" y="3333750"/>
          <p14:tracePt t="53267" x="2787650" y="3333750"/>
          <p14:tracePt t="53284" x="2774950" y="3333750"/>
          <p14:tracePt t="53301" x="2760663" y="3333750"/>
          <p14:tracePt t="53317" x="2747963" y="3333750"/>
          <p14:tracePt t="53341" x="2733675" y="3333750"/>
          <p14:tracePt t="56026" x="2719388" y="3333750"/>
          <p14:tracePt t="56034" x="2692400" y="3333750"/>
          <p14:tracePt t="56040" x="2651125" y="3333750"/>
          <p14:tracePt t="56049" x="2624138" y="3333750"/>
          <p14:tracePt t="56057" x="2597150" y="3333750"/>
          <p14:tracePt t="56065" x="2570163" y="3333750"/>
          <p14:tracePt t="56073" x="2528888" y="3333750"/>
          <p14:tracePt t="56081" x="2501900" y="3333750"/>
          <p14:tracePt t="56090" x="2460625" y="3333750"/>
          <p14:tracePt t="56098" x="2419350" y="3333750"/>
          <p14:tracePt t="56106" x="2351088" y="3333750"/>
          <p14:tracePt t="56115" x="2282825" y="3333750"/>
          <p14:tracePt t="56122" x="2214563" y="3333750"/>
          <p14:tracePt t="56130" x="2159000" y="3346450"/>
          <p14:tracePt t="56138" x="2090738" y="3360738"/>
          <p14:tracePt t="56147" x="2022475" y="3375025"/>
          <p14:tracePt t="56155" x="1968500" y="3387725"/>
          <p14:tracePt t="56163" x="1912938" y="3387725"/>
          <p14:tracePt t="56172" x="1844675" y="3402013"/>
          <p14:tracePt t="56179" x="1790700" y="3414713"/>
          <p14:tracePt t="56187" x="1735138" y="3443288"/>
          <p14:tracePt t="56195" x="1681163" y="3455988"/>
          <p14:tracePt t="56204" x="1639888" y="3482975"/>
          <p14:tracePt t="56212" x="1571625" y="3497263"/>
          <p14:tracePt t="56220" x="1530350" y="3524250"/>
          <p14:tracePt t="56228" x="1462088" y="3551238"/>
          <p14:tracePt t="56236" x="1420813" y="3579813"/>
          <p14:tracePt t="56244" x="1366838" y="3592513"/>
          <p14:tracePt t="56252" x="1352550" y="3606800"/>
          <p14:tracePt t="56261" x="1298575" y="3633788"/>
          <p14:tracePt t="56268" x="1257300" y="3660775"/>
          <p14:tracePt t="56277" x="1203325" y="3689350"/>
          <p14:tracePt t="56285" x="1174750" y="3716338"/>
          <p14:tracePt t="56293" x="1135063" y="3729038"/>
          <p14:tracePt t="56301" x="1093788" y="3757613"/>
          <p14:tracePt t="56310" x="1066800" y="3784600"/>
          <p14:tracePt t="56317" x="1025525" y="3797300"/>
          <p14:tracePt t="56327" x="984250" y="3825875"/>
          <p14:tracePt t="56334" x="942975" y="3852863"/>
          <p14:tracePt t="56344" x="901700" y="3865563"/>
          <p14:tracePt t="56350" x="874713" y="3879850"/>
          <p14:tracePt t="56360" x="847725" y="3894138"/>
          <p14:tracePt t="56366" x="806450" y="3921125"/>
          <p14:tracePt t="56375" x="765175" y="3933825"/>
          <p14:tracePt t="56383" x="738188" y="3962400"/>
          <p14:tracePt t="56392" x="682625" y="3989388"/>
          <p14:tracePt t="56399" x="655638" y="4016375"/>
          <p14:tracePt t="56409" x="628650" y="4043363"/>
          <p14:tracePt t="56416" x="587375" y="4070350"/>
          <p14:tracePt t="56426" x="560388" y="4098925"/>
          <p14:tracePt t="56431" x="533400" y="4125913"/>
          <p14:tracePt t="56442" x="492125" y="4152900"/>
          <p14:tracePt t="56449" x="465138" y="4179888"/>
          <p14:tracePt t="56459" x="438150" y="4208463"/>
          <p14:tracePt t="56464" x="409575" y="4221163"/>
          <p14:tracePt t="56475" x="382588" y="4248150"/>
          <p14:tracePt t="56481" x="368300" y="4276725"/>
          <p14:tracePt t="56493" x="341313" y="4289425"/>
          <p14:tracePt t="56499" x="328613" y="4316413"/>
          <p14:tracePt t="56509" x="314325" y="4316413"/>
          <p14:tracePt t="56513" x="314325" y="4330700"/>
          <p14:tracePt t="56526" x="300038" y="4330700"/>
          <p14:tracePt t="56531" x="300038" y="4344988"/>
          <p14:tracePt t="56546" x="287338" y="4344988"/>
          <p14:tracePt t="56603" x="287338" y="4357688"/>
          <p14:tracePt t="56628" x="287338" y="4371975"/>
          <p14:tracePt t="56635" x="287338" y="4384675"/>
          <p14:tracePt t="56643" x="300038" y="4398963"/>
          <p14:tracePt t="56659" x="300038" y="4413250"/>
          <p14:tracePt t="56667" x="314325" y="4425950"/>
          <p14:tracePt t="56676" x="314325" y="4440238"/>
          <p14:tracePt t="56684" x="328613" y="4452938"/>
          <p14:tracePt t="56692" x="328613" y="4467225"/>
          <p14:tracePt t="64140" x="355600" y="4467225"/>
          <p14:tracePt t="64148" x="382588" y="4467225"/>
          <p14:tracePt t="64156" x="396875" y="4467225"/>
          <p14:tracePt t="64164" x="423863" y="4467225"/>
          <p14:tracePt t="64172" x="438150" y="4467225"/>
          <p14:tracePt t="64180" x="450850" y="4467225"/>
          <p14:tracePt t="64189" x="477838" y="4481513"/>
          <p14:tracePt t="64197" x="492125" y="4481513"/>
          <p14:tracePt t="64205" x="533400" y="4494213"/>
          <p14:tracePt t="64213" x="546100" y="4494213"/>
          <p14:tracePt t="64221" x="574675" y="4494213"/>
          <p14:tracePt t="64230" x="587375" y="4494213"/>
          <p14:tracePt t="64237" x="614363" y="4494213"/>
          <p14:tracePt t="64247" x="628650" y="4508500"/>
          <p14:tracePt t="64254" x="642938" y="4508500"/>
          <p14:tracePt t="64263" x="655638" y="4508500"/>
          <p14:tracePt t="64270" x="669925" y="4508500"/>
          <p14:tracePt t="64287" x="682625" y="4508500"/>
          <p14:tracePt t="64303" x="696913" y="4508500"/>
          <p14:tracePt t="64320" x="711200" y="4508500"/>
          <p14:tracePt t="64343" x="723900" y="4508500"/>
          <p14:tracePt t="64360" x="738188" y="4508500"/>
          <p14:tracePt t="64385" x="752475" y="4508500"/>
          <p14:tracePt t="64401" x="752475" y="4494213"/>
          <p14:tracePt t="64417" x="765175" y="4494213"/>
          <p14:tracePt t="64433" x="765175" y="4481513"/>
          <p14:tracePt t="64450" x="779463" y="4467225"/>
          <p14:tracePt t="64490" x="779463" y="4452938"/>
          <p14:tracePt t="64564" x="779463" y="4440238"/>
          <p14:tracePt t="64596" x="765175" y="4440238"/>
          <p14:tracePt t="64620" x="752475" y="4440238"/>
          <p14:tracePt t="64628" x="752475" y="4425950"/>
          <p14:tracePt t="64636" x="738188" y="4425950"/>
          <p14:tracePt t="64653" x="723900" y="4425950"/>
          <p14:tracePt t="64694" x="711200" y="4425950"/>
          <p14:tracePt t="69623" x="723900" y="4425950"/>
          <p14:tracePt t="69638" x="738188" y="4440238"/>
          <p14:tracePt t="69645" x="752475" y="4440238"/>
          <p14:tracePt t="69654" x="765175" y="4452938"/>
          <p14:tracePt t="69662" x="779463" y="4467225"/>
          <p14:tracePt t="69670" x="792163" y="4481513"/>
          <p14:tracePt t="69678" x="820738" y="4494213"/>
          <p14:tracePt t="69686" x="833438" y="4508500"/>
          <p14:tracePt t="69694" x="847725" y="4521200"/>
          <p14:tracePt t="69702" x="860425" y="4521200"/>
          <p14:tracePt t="69712" x="874713" y="4535488"/>
          <p14:tracePt t="69719" x="889000" y="4535488"/>
          <p14:tracePt t="69728" x="901700" y="4535488"/>
          <p14:tracePt t="69735" x="901700" y="4549775"/>
          <p14:tracePt t="69743" x="915988" y="4549775"/>
          <p14:tracePt t="69753" x="915988" y="4562475"/>
          <p14:tracePt t="69777" x="928688" y="4562475"/>
          <p14:tracePt t="69801" x="928688" y="4576763"/>
          <p14:tracePt t="69866" x="928688" y="4589463"/>
          <p14:tracePt t="69898" x="928688" y="4603750"/>
          <p14:tracePt t="69915" x="942975" y="4618038"/>
          <p14:tracePt t="69947" x="942975" y="4630738"/>
          <p14:tracePt t="71298" x="942975" y="4672013"/>
          <p14:tracePt t="71306" x="928688" y="4713288"/>
          <p14:tracePt t="71314" x="915988" y="4767263"/>
          <p14:tracePt t="71322" x="901700" y="4822825"/>
          <p14:tracePt t="71330" x="889000" y="4864100"/>
          <p14:tracePt t="71339" x="860425" y="4959350"/>
          <p14:tracePt t="71346" x="847725" y="5054600"/>
          <p14:tracePt t="71356" x="820738" y="5149850"/>
          <p14:tracePt t="71362" x="806450" y="5232400"/>
          <p14:tracePt t="71371" x="792163" y="5314950"/>
          <p14:tracePt t="71379" x="779463" y="5395913"/>
          <p14:tracePt t="71388" x="765175" y="5464175"/>
          <p14:tracePt t="71395" x="752475" y="5491163"/>
          <p14:tracePt t="71404" x="752475" y="5546725"/>
          <p14:tracePt t="71411" x="738188" y="5588000"/>
          <p14:tracePt t="71420" x="723900" y="5656263"/>
          <p14:tracePt t="71428" x="723900" y="5668963"/>
          <p14:tracePt t="71437" x="711200" y="5697538"/>
          <p14:tracePt t="71444" x="711200" y="5737225"/>
          <p14:tracePt t="71452" x="711200" y="5765800"/>
          <p14:tracePt t="71460" x="696913" y="5792788"/>
          <p14:tracePt t="71469" x="696913" y="5819775"/>
          <p14:tracePt t="71476" x="682625" y="5846763"/>
          <p14:tracePt t="71485" x="682625" y="5861050"/>
          <p14:tracePt t="71493" x="669925" y="5873750"/>
          <p14:tracePt t="71502" x="669925" y="5902325"/>
          <p14:tracePt t="71509" x="669925" y="5915025"/>
          <p14:tracePt t="71517" x="655638" y="5929313"/>
          <p14:tracePt t="71534" x="655638" y="5942013"/>
          <p14:tracePt t="71559" x="655638" y="5956300"/>
          <p14:tracePt t="71575" x="642938" y="5956300"/>
          <p14:tracePt t="71591" x="642938" y="5970588"/>
          <p14:tracePt t="71607" x="628650" y="5970588"/>
          <p14:tracePt t="71632" x="614363" y="5970588"/>
          <p14:tracePt t="71640" x="614363" y="5983288"/>
          <p14:tracePt t="71665" x="601663" y="5983288"/>
        </p14:tracePtLst>
      </p14:laserTraceLst>
    </p:ext>
  </p:extLs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9F066B89-0FA4-4F4B-A577-67CFBC89031B}"/>
              </a:ext>
            </a:extLst>
          </p:cNvPr>
          <p:cNvSpPr>
            <a:spLocks noGrp="1"/>
          </p:cNvSpPr>
          <p:nvPr>
            <p:ph idx="1"/>
          </p:nvPr>
        </p:nvSpPr>
        <p:spPr/>
        <p:txBody>
          <a:bodyPr/>
          <a:lstStyle/>
          <a:p>
            <a:r>
              <a:rPr lang="ja-JP" altLang="en-US"/>
              <a:t>研究の目的</a:t>
            </a:r>
            <a:endParaRPr lang="en-US" altLang="ja-JP" dirty="0"/>
          </a:p>
          <a:p>
            <a:pPr lvl="1"/>
            <a:r>
              <a:rPr lang="ja-JP" altLang="en-US">
                <a:solidFill>
                  <a:srgbClr val="FF0000"/>
                </a:solidFill>
              </a:rPr>
              <a:t>住民の自助によって</a:t>
            </a:r>
            <a:r>
              <a:rPr lang="ja-JP" altLang="en-US"/>
              <a:t>、避難所での</a:t>
            </a:r>
            <a:r>
              <a:rPr lang="ja-JP" altLang="en-US">
                <a:solidFill>
                  <a:srgbClr val="FF0000"/>
                </a:solidFill>
              </a:rPr>
              <a:t>三密</a:t>
            </a:r>
            <a:r>
              <a:rPr lang="ja-JP" altLang="en-US"/>
              <a:t>を防ぎ、迅速かつ安全な避難の実現するための支援ツールの開発</a:t>
            </a:r>
            <a:endParaRPr lang="en-US" altLang="ja-JP" dirty="0">
              <a:solidFill>
                <a:srgbClr val="FF0000"/>
              </a:solidFill>
            </a:endParaRPr>
          </a:p>
          <a:p>
            <a:r>
              <a:rPr lang="ja-JP" altLang="en-US"/>
              <a:t>提案手法</a:t>
            </a:r>
            <a:endParaRPr kumimoji="1" lang="en-US" altLang="ja-JP" dirty="0"/>
          </a:p>
          <a:p>
            <a:pPr lvl="1"/>
            <a:r>
              <a:rPr lang="en-US" altLang="ja-JP" dirty="0"/>
              <a:t>『Shelter Navi』</a:t>
            </a:r>
            <a:r>
              <a:rPr lang="ja-JP" altLang="en-US"/>
              <a:t>　</a:t>
            </a:r>
            <a:r>
              <a:rPr lang="en-US" altLang="ja-JP" dirty="0"/>
              <a:t> </a:t>
            </a:r>
            <a:r>
              <a:rPr lang="ja-JP" altLang="en-US"/>
              <a:t>避難支援用ナビゲーション</a:t>
            </a:r>
            <a:r>
              <a:rPr lang="en-US" altLang="ja-JP" dirty="0"/>
              <a:t>Web</a:t>
            </a:r>
            <a:r>
              <a:rPr lang="ja-JP" altLang="en-US"/>
              <a:t>アプリ</a:t>
            </a:r>
            <a:endParaRPr kumimoji="1" lang="en-US" altLang="ja-JP" dirty="0"/>
          </a:p>
          <a:p>
            <a:pPr lvl="2"/>
            <a:r>
              <a:rPr lang="ja-JP" altLang="en-US"/>
              <a:t>避難所の位置・混雑状況などをクラウドサーバーで管理</a:t>
            </a:r>
            <a:endParaRPr lang="en-US" altLang="ja-JP" dirty="0"/>
          </a:p>
          <a:p>
            <a:pPr lvl="2"/>
            <a:r>
              <a:rPr lang="ja-JP" altLang="en-US"/>
              <a:t>住民は避難所の状況をわかりやすく確認できる</a:t>
            </a:r>
            <a:endParaRPr lang="en-US" altLang="ja-JP" dirty="0"/>
          </a:p>
          <a:p>
            <a:pPr lvl="2"/>
            <a:r>
              <a:rPr lang="ja-JP" altLang="en-US"/>
              <a:t>チェックインすると、システムが自動でステータス更新</a:t>
            </a:r>
            <a:endParaRPr lang="en-US" altLang="ja-JP" dirty="0"/>
          </a:p>
          <a:p>
            <a:pPr marL="914400" lvl="2" indent="0">
              <a:buNone/>
            </a:pPr>
            <a:endParaRPr kumimoji="1" lang="en-US" altLang="ja-JP" dirty="0"/>
          </a:p>
          <a:p>
            <a:pPr lvl="2"/>
            <a:endParaRPr kumimoji="1" lang="ja-JP" altLang="en-US"/>
          </a:p>
        </p:txBody>
      </p:sp>
      <p:sp>
        <p:nvSpPr>
          <p:cNvPr id="4" name="スライド番号プレースホルダー 3">
            <a:extLst>
              <a:ext uri="{FF2B5EF4-FFF2-40B4-BE49-F238E27FC236}">
                <a16:creationId xmlns:a16="http://schemas.microsoft.com/office/drawing/2014/main" id="{6403C864-FB7D-2448-AA70-985026698CF1}"/>
              </a:ext>
            </a:extLst>
          </p:cNvPr>
          <p:cNvSpPr>
            <a:spLocks noGrp="1"/>
          </p:cNvSpPr>
          <p:nvPr>
            <p:ph type="sldNum" sz="quarter" idx="11"/>
          </p:nvPr>
        </p:nvSpPr>
        <p:spPr/>
        <p:txBody>
          <a:bodyPr/>
          <a:lstStyle/>
          <a:p>
            <a:fld id="{540B1702-1328-441D-B737-C2B94A2E6AF5}" type="slidenum">
              <a:rPr lang="en-US" altLang="ja-JP" smtClean="0"/>
              <a:pPr/>
              <a:t>4</a:t>
            </a:fld>
            <a:endParaRPr lang="en-US" altLang="ja-JP"/>
          </a:p>
        </p:txBody>
      </p:sp>
      <p:sp>
        <p:nvSpPr>
          <p:cNvPr id="5" name="タイトル 1">
            <a:extLst>
              <a:ext uri="{FF2B5EF4-FFF2-40B4-BE49-F238E27FC236}">
                <a16:creationId xmlns:a16="http://schemas.microsoft.com/office/drawing/2014/main" id="{A997E326-ED66-D047-9A33-1D7FA0496AF8}"/>
              </a:ext>
            </a:extLst>
          </p:cNvPr>
          <p:cNvSpPr txBox="1">
            <a:spLocks noGrp="1"/>
          </p:cNvSpPr>
          <p:nvPr>
            <p:ph type="title"/>
          </p:nvPr>
        </p:nvSpPr>
        <p:spPr bwMode="auto">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kumimoji="1" sz="3200" b="1">
                <a:solidFill>
                  <a:schemeClr val="tx1"/>
                </a:solidFill>
                <a:latin typeface="+mj-lt"/>
                <a:ea typeface="+mj-ea"/>
                <a:cs typeface="+mj-cs"/>
              </a:defRPr>
            </a:lvl1pPr>
            <a:lvl2pPr algn="l" rtl="0" eaLnBrk="1" fontAlgn="base" hangingPunct="1">
              <a:spcBef>
                <a:spcPct val="0"/>
              </a:spcBef>
              <a:spcAft>
                <a:spcPct val="0"/>
              </a:spcAft>
              <a:defRPr kumimoji="1" sz="3200" b="1">
                <a:solidFill>
                  <a:schemeClr val="tx1"/>
                </a:solidFill>
                <a:latin typeface="Arial" charset="0"/>
                <a:ea typeface="ＭＳ Ｐゴシック" pitchFamily="50" charset="-128"/>
              </a:defRPr>
            </a:lvl2pPr>
            <a:lvl3pPr algn="l" rtl="0" eaLnBrk="1" fontAlgn="base" hangingPunct="1">
              <a:spcBef>
                <a:spcPct val="0"/>
              </a:spcBef>
              <a:spcAft>
                <a:spcPct val="0"/>
              </a:spcAft>
              <a:defRPr kumimoji="1" sz="3200" b="1">
                <a:solidFill>
                  <a:schemeClr val="tx1"/>
                </a:solidFill>
                <a:latin typeface="Arial" charset="0"/>
                <a:ea typeface="ＭＳ Ｐゴシック" pitchFamily="50" charset="-128"/>
              </a:defRPr>
            </a:lvl3pPr>
            <a:lvl4pPr algn="l" rtl="0" eaLnBrk="1" fontAlgn="base" hangingPunct="1">
              <a:spcBef>
                <a:spcPct val="0"/>
              </a:spcBef>
              <a:spcAft>
                <a:spcPct val="0"/>
              </a:spcAft>
              <a:defRPr kumimoji="1" sz="3200" b="1">
                <a:solidFill>
                  <a:schemeClr val="tx1"/>
                </a:solidFill>
                <a:latin typeface="Arial" charset="0"/>
                <a:ea typeface="ＭＳ Ｐゴシック" pitchFamily="50" charset="-128"/>
              </a:defRPr>
            </a:lvl4pPr>
            <a:lvl5pPr algn="l" rtl="0" eaLnBrk="1" fontAlgn="base" hangingPunct="1">
              <a:spcBef>
                <a:spcPct val="0"/>
              </a:spcBef>
              <a:spcAft>
                <a:spcPct val="0"/>
              </a:spcAft>
              <a:defRPr kumimoji="1" sz="3200" b="1">
                <a:solidFill>
                  <a:schemeClr val="tx1"/>
                </a:solidFill>
                <a:latin typeface="Arial" charset="0"/>
                <a:ea typeface="ＭＳ Ｐゴシック" pitchFamily="50" charset="-128"/>
              </a:defRPr>
            </a:lvl5pPr>
            <a:lvl6pPr marL="457200" algn="l" rtl="0" eaLnBrk="1" fontAlgn="base" hangingPunct="1">
              <a:spcBef>
                <a:spcPct val="0"/>
              </a:spcBef>
              <a:spcAft>
                <a:spcPct val="0"/>
              </a:spcAft>
              <a:defRPr kumimoji="1" sz="3200" b="1">
                <a:solidFill>
                  <a:schemeClr val="tx1"/>
                </a:solidFill>
                <a:latin typeface="Arial" charset="0"/>
                <a:ea typeface="ＭＳ Ｐゴシック" pitchFamily="50" charset="-128"/>
              </a:defRPr>
            </a:lvl6pPr>
            <a:lvl7pPr marL="914400" algn="l" rtl="0" eaLnBrk="1" fontAlgn="base" hangingPunct="1">
              <a:spcBef>
                <a:spcPct val="0"/>
              </a:spcBef>
              <a:spcAft>
                <a:spcPct val="0"/>
              </a:spcAft>
              <a:defRPr kumimoji="1" sz="3200" b="1">
                <a:solidFill>
                  <a:schemeClr val="tx1"/>
                </a:solidFill>
                <a:latin typeface="Arial" charset="0"/>
                <a:ea typeface="ＭＳ Ｐゴシック" pitchFamily="50" charset="-128"/>
              </a:defRPr>
            </a:lvl7pPr>
            <a:lvl8pPr marL="1371600" algn="l" rtl="0" eaLnBrk="1" fontAlgn="base" hangingPunct="1">
              <a:spcBef>
                <a:spcPct val="0"/>
              </a:spcBef>
              <a:spcAft>
                <a:spcPct val="0"/>
              </a:spcAft>
              <a:defRPr kumimoji="1" sz="3200" b="1">
                <a:solidFill>
                  <a:schemeClr val="tx1"/>
                </a:solidFill>
                <a:latin typeface="Arial" charset="0"/>
                <a:ea typeface="ＭＳ Ｐゴシック" pitchFamily="50" charset="-128"/>
              </a:defRPr>
            </a:lvl8pPr>
            <a:lvl9pPr marL="1828800" algn="l" rtl="0" eaLnBrk="1" fontAlgn="base" hangingPunct="1">
              <a:spcBef>
                <a:spcPct val="0"/>
              </a:spcBef>
              <a:spcAft>
                <a:spcPct val="0"/>
              </a:spcAft>
              <a:defRPr kumimoji="1" sz="3200" b="1">
                <a:solidFill>
                  <a:schemeClr val="tx1"/>
                </a:solidFill>
                <a:latin typeface="Arial" charset="0"/>
                <a:ea typeface="ＭＳ Ｐゴシック" pitchFamily="50" charset="-128"/>
              </a:defRPr>
            </a:lvl9pPr>
          </a:lstStyle>
          <a:p>
            <a:r>
              <a:rPr lang="ja-JP" altLang="en-US" kern="0"/>
              <a:t>研究の目的と提案手法</a:t>
            </a:r>
          </a:p>
        </p:txBody>
      </p:sp>
      <p:pic>
        <p:nvPicPr>
          <p:cNvPr id="6" name="図 5">
            <a:extLst>
              <a:ext uri="{FF2B5EF4-FFF2-40B4-BE49-F238E27FC236}">
                <a16:creationId xmlns:a16="http://schemas.microsoft.com/office/drawing/2014/main" id="{EA60D6E0-2013-5148-B0DD-B34F2CF60AD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819545" y="2812784"/>
            <a:ext cx="1289143" cy="1340032"/>
          </a:xfrm>
          <a:prstGeom prst="rect">
            <a:avLst/>
          </a:prstGeom>
        </p:spPr>
      </p:pic>
      <p:graphicFrame>
        <p:nvGraphicFramePr>
          <p:cNvPr id="7" name="表 6"/>
          <p:cNvGraphicFramePr>
            <a:graphicFrameLocks noGrp="1"/>
          </p:cNvGraphicFramePr>
          <p:nvPr>
            <p:extLst>
              <p:ext uri="{D42A27DB-BD31-4B8C-83A1-F6EECF244321}">
                <p14:modId xmlns:p14="http://schemas.microsoft.com/office/powerpoint/2010/main" val="1129289375"/>
              </p:ext>
            </p:extLst>
          </p:nvPr>
        </p:nvGraphicFramePr>
        <p:xfrm>
          <a:off x="5388212" y="4210050"/>
          <a:ext cx="3696688" cy="2286000"/>
        </p:xfrm>
        <a:graphic>
          <a:graphicData uri="http://schemas.openxmlformats.org/drawingml/2006/table">
            <a:tbl>
              <a:tblPr firstRow="1" bandRow="1">
                <a:tableStyleId>{5C22544A-7EE6-4342-B048-85BDC9FD1C3A}</a:tableStyleId>
              </a:tblPr>
              <a:tblGrid>
                <a:gridCol w="924172">
                  <a:extLst>
                    <a:ext uri="{9D8B030D-6E8A-4147-A177-3AD203B41FA5}">
                      <a16:colId xmlns:a16="http://schemas.microsoft.com/office/drawing/2014/main" val="2414307052"/>
                    </a:ext>
                  </a:extLst>
                </a:gridCol>
                <a:gridCol w="924172">
                  <a:extLst>
                    <a:ext uri="{9D8B030D-6E8A-4147-A177-3AD203B41FA5}">
                      <a16:colId xmlns:a16="http://schemas.microsoft.com/office/drawing/2014/main" val="2904814792"/>
                    </a:ext>
                  </a:extLst>
                </a:gridCol>
                <a:gridCol w="924172">
                  <a:extLst>
                    <a:ext uri="{9D8B030D-6E8A-4147-A177-3AD203B41FA5}">
                      <a16:colId xmlns:a16="http://schemas.microsoft.com/office/drawing/2014/main" val="4259491208"/>
                    </a:ext>
                  </a:extLst>
                </a:gridCol>
                <a:gridCol w="924172">
                  <a:extLst>
                    <a:ext uri="{9D8B030D-6E8A-4147-A177-3AD203B41FA5}">
                      <a16:colId xmlns:a16="http://schemas.microsoft.com/office/drawing/2014/main" val="441869269"/>
                    </a:ext>
                  </a:extLst>
                </a:gridCol>
              </a:tblGrid>
              <a:tr h="439851">
                <a:tc>
                  <a:txBody>
                    <a:bodyPr/>
                    <a:lstStyle/>
                    <a:p>
                      <a:r>
                        <a:rPr kumimoji="1" lang="en-US" altLang="ja-JP" sz="1200">
                          <a:solidFill>
                            <a:schemeClr val="bg1"/>
                          </a:solidFill>
                        </a:rPr>
                        <a:t>Shelter name</a:t>
                      </a:r>
                      <a:endParaRPr kumimoji="1" lang="ja-JP" altLang="en-US" sz="120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65E09"/>
                    </a:solidFill>
                  </a:tcPr>
                </a:tc>
                <a:tc>
                  <a:txBody>
                    <a:bodyPr/>
                    <a:lstStyle/>
                    <a:p>
                      <a:r>
                        <a:rPr kumimoji="1" lang="en-US" altLang="ja-JP" sz="1200" dirty="0">
                          <a:solidFill>
                            <a:schemeClr val="bg1"/>
                          </a:solidFill>
                        </a:rPr>
                        <a:t>Address</a:t>
                      </a:r>
                      <a:endParaRPr kumimoji="1" lang="ja-JP" altLang="en-US" sz="120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65E09"/>
                    </a:solidFill>
                  </a:tcPr>
                </a:tc>
                <a:tc>
                  <a:txBody>
                    <a:bodyPr/>
                    <a:lstStyle/>
                    <a:p>
                      <a:r>
                        <a:rPr kumimoji="1" lang="en-US" altLang="ja-JP" sz="1200" dirty="0">
                          <a:solidFill>
                            <a:schemeClr val="bg1"/>
                          </a:solidFill>
                        </a:rPr>
                        <a:t>Max # of families</a:t>
                      </a:r>
                      <a:endParaRPr kumimoji="1" lang="ja-JP" altLang="en-US" sz="120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65E09"/>
                    </a:solidFill>
                  </a:tcPr>
                </a:tc>
                <a:tc>
                  <a:txBody>
                    <a:bodyPr/>
                    <a:lstStyle/>
                    <a:p>
                      <a:r>
                        <a:rPr kumimoji="1" lang="en-US" altLang="ja-JP" sz="1200" baseline="0">
                          <a:solidFill>
                            <a:schemeClr val="bg1"/>
                          </a:solidFill>
                        </a:rPr>
                        <a:t>Current status</a:t>
                      </a:r>
                      <a:endParaRPr kumimoji="1" lang="ja-JP" altLang="en-US" sz="120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65E09"/>
                    </a:solidFill>
                  </a:tcPr>
                </a:tc>
                <a:extLst>
                  <a:ext uri="{0D108BD9-81ED-4DB2-BD59-A6C34878D82A}">
                    <a16:rowId xmlns:a16="http://schemas.microsoft.com/office/drawing/2014/main" val="3163118326"/>
                  </a:ext>
                </a:extLst>
              </a:tr>
              <a:tr h="439851">
                <a:tc>
                  <a:txBody>
                    <a:bodyPr/>
                    <a:lstStyle/>
                    <a:p>
                      <a:r>
                        <a:rPr kumimoji="1" lang="en-US" altLang="ja-JP" sz="1200"/>
                        <a:t>A</a:t>
                      </a:r>
                      <a:r>
                        <a:rPr kumimoji="1" lang="en-US" altLang="ja-JP" sz="1200" baseline="0"/>
                        <a:t> high school</a:t>
                      </a:r>
                      <a:endParaRPr kumimoji="1" lang="ja-JP" altLang="en-US" sz="1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r>
                        <a:rPr kumimoji="1" lang="en-US" altLang="ja-JP" sz="1200"/>
                        <a:t>XX town</a:t>
                      </a:r>
                      <a:r>
                        <a:rPr kumimoji="1" lang="en-US" altLang="ja-JP" sz="1200" baseline="0"/>
                        <a:t> 1-2</a:t>
                      </a:r>
                      <a:endParaRPr kumimoji="1" lang="ja-JP" altLang="en-US" sz="1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r"/>
                      <a:r>
                        <a:rPr kumimoji="1" lang="en-US" altLang="ja-JP" sz="1800" dirty="0"/>
                        <a:t>50</a:t>
                      </a:r>
                      <a:endParaRPr kumimoji="1" lang="ja-JP" altLang="en-US" sz="1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r"/>
                      <a:r>
                        <a:rPr kumimoji="1" lang="en-US" altLang="ja-JP" sz="1800">
                          <a:solidFill>
                            <a:srgbClr val="FF0000"/>
                          </a:solidFill>
                        </a:rPr>
                        <a:t>48</a:t>
                      </a:r>
                      <a:endParaRPr kumimoji="1" lang="ja-JP" altLang="en-US" sz="180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4156274298"/>
                  </a:ext>
                </a:extLst>
              </a:tr>
              <a:tr h="439851">
                <a:tc>
                  <a:txBody>
                    <a:bodyPr/>
                    <a:lstStyle/>
                    <a:p>
                      <a:r>
                        <a:rPr kumimoji="1" lang="en-US" altLang="ja-JP" sz="1200"/>
                        <a:t>B element.</a:t>
                      </a:r>
                      <a:r>
                        <a:rPr kumimoji="1" lang="en-US" altLang="ja-JP" sz="1200" baseline="0"/>
                        <a:t> school</a:t>
                      </a:r>
                      <a:endParaRPr kumimoji="1" lang="ja-JP" altLang="en-US" sz="1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kumimoji="1" lang="en-US" altLang="ja-JP" sz="1200"/>
                        <a:t>YY town 4-5</a:t>
                      </a:r>
                      <a:endParaRPr kumimoji="1" lang="ja-JP" altLang="en-US" sz="1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r>
                        <a:rPr kumimoji="1" lang="en-US" altLang="ja-JP" sz="1800"/>
                        <a:t>30</a:t>
                      </a:r>
                      <a:endParaRPr kumimoji="1" lang="ja-JP" altLang="en-US" sz="1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r>
                        <a:rPr kumimoji="1" lang="en-US" altLang="ja-JP" sz="1800">
                          <a:solidFill>
                            <a:srgbClr val="FE8100"/>
                          </a:solidFill>
                        </a:rPr>
                        <a:t>20</a:t>
                      </a:r>
                      <a:endParaRPr kumimoji="1" lang="ja-JP" altLang="en-US" sz="1800">
                        <a:solidFill>
                          <a:srgbClr val="FE81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448768924"/>
                  </a:ext>
                </a:extLst>
              </a:tr>
              <a:tr h="439851">
                <a:tc>
                  <a:txBody>
                    <a:bodyPr/>
                    <a:lstStyle/>
                    <a:p>
                      <a:r>
                        <a:rPr kumimoji="1" lang="en-US" altLang="ja-JP" sz="1200"/>
                        <a:t>C comm.</a:t>
                      </a:r>
                      <a:r>
                        <a:rPr kumimoji="1" lang="en-US" altLang="ja-JP" sz="1200" baseline="0"/>
                        <a:t> center</a:t>
                      </a:r>
                      <a:endParaRPr kumimoji="1" lang="ja-JP" altLang="en-US" sz="1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r>
                        <a:rPr kumimoji="1" lang="en-US" altLang="ja-JP" sz="1200"/>
                        <a:t>YY</a:t>
                      </a:r>
                      <a:r>
                        <a:rPr kumimoji="1" lang="en-US" altLang="ja-JP" sz="1200" baseline="0"/>
                        <a:t> town 11-4</a:t>
                      </a:r>
                      <a:endParaRPr kumimoji="1" lang="ja-JP" altLang="en-US" sz="1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r"/>
                      <a:r>
                        <a:rPr kumimoji="1" lang="en-US" altLang="ja-JP" sz="1800"/>
                        <a:t>10</a:t>
                      </a:r>
                      <a:endParaRPr kumimoji="1" lang="ja-JP" altLang="en-US" sz="1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r"/>
                      <a:r>
                        <a:rPr kumimoji="1" lang="en-US" altLang="ja-JP" sz="1800">
                          <a:solidFill>
                            <a:srgbClr val="FE8100"/>
                          </a:solidFill>
                        </a:rPr>
                        <a:t>6</a:t>
                      </a:r>
                      <a:endParaRPr kumimoji="1" lang="ja-JP" altLang="en-US" sz="1800">
                        <a:solidFill>
                          <a:srgbClr val="FE81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815227298"/>
                  </a:ext>
                </a:extLst>
              </a:tr>
              <a:tr h="439851">
                <a:tc>
                  <a:txBody>
                    <a:bodyPr/>
                    <a:lstStyle/>
                    <a:p>
                      <a:r>
                        <a:rPr kumimoji="1" lang="en-US" altLang="ja-JP" sz="1200"/>
                        <a:t>D sports center</a:t>
                      </a:r>
                      <a:endParaRPr kumimoji="1" lang="ja-JP" altLang="en-US" sz="1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kumimoji="1" lang="en-US" altLang="ja-JP" sz="1200"/>
                        <a:t>WW town 8-9</a:t>
                      </a:r>
                      <a:endParaRPr kumimoji="1" lang="ja-JP" altLang="en-US" sz="1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r>
                        <a:rPr kumimoji="1" lang="en-US" altLang="ja-JP" sz="1800"/>
                        <a:t>125</a:t>
                      </a:r>
                      <a:endParaRPr kumimoji="1" lang="ja-JP" altLang="en-US" sz="1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r>
                        <a:rPr kumimoji="1" lang="en-US" altLang="ja-JP" sz="1600" dirty="0">
                          <a:solidFill>
                            <a:srgbClr val="008000"/>
                          </a:solidFill>
                        </a:rPr>
                        <a:t>22</a:t>
                      </a:r>
                      <a:endParaRPr kumimoji="1" lang="ja-JP" altLang="en-US" sz="1800">
                        <a:solidFill>
                          <a:srgbClr val="008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93487853"/>
                  </a:ext>
                </a:extLst>
              </a:tr>
            </a:tbl>
          </a:graphicData>
        </a:graphic>
      </p:graphicFrame>
      <p:grpSp>
        <p:nvGrpSpPr>
          <p:cNvPr id="28" name="グループ化 27"/>
          <p:cNvGrpSpPr/>
          <p:nvPr/>
        </p:nvGrpSpPr>
        <p:grpSpPr>
          <a:xfrm>
            <a:off x="87345" y="5242078"/>
            <a:ext cx="3261210" cy="1486033"/>
            <a:chOff x="227919" y="5333147"/>
            <a:chExt cx="3261210" cy="1486033"/>
          </a:xfrm>
        </p:grpSpPr>
        <p:pic>
          <p:nvPicPr>
            <p:cNvPr id="1026" name="Picture 2" descr="https://1.bp.blogspot.com/-XKTafTy2_Bw/UOKDYzJbICI/AAAAAAAAKNY/tTeng5oVcJk/s1600/school.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553849" y="6104999"/>
              <a:ext cx="939115" cy="59160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2.bp.blogspot.com/-9dUKu2CVEgg/VfS6KXqDqkI/AAAAAAAAxOA/N7W0ofbVlH8/s800/building_kouminkan.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708939" y="6048738"/>
              <a:ext cx="780190" cy="704122"/>
            </a:xfrm>
            <a:prstGeom prst="rect">
              <a:avLst/>
            </a:prstGeom>
            <a:noFill/>
            <a:extLst>
              <a:ext uri="{909E8E84-426E-40DD-AFC4-6F175D3DCCD1}">
                <a14:hiddenFill xmlns:a14="http://schemas.microsoft.com/office/drawing/2010/main">
                  <a:solidFill>
                    <a:srgbClr val="FFFFFF"/>
                  </a:solidFill>
                </a14:hiddenFill>
              </a:ext>
            </a:extLst>
          </p:spPr>
        </p:pic>
        <p:sp>
          <p:nvSpPr>
            <p:cNvPr id="24" name="ストライプ矢印 23">
              <a:extLst>
                <a:ext uri="{FF2B5EF4-FFF2-40B4-BE49-F238E27FC236}">
                  <a16:creationId xmlns:a16="http://schemas.microsoft.com/office/drawing/2014/main" id="{05376664-1022-A046-9620-CF9995580B84}"/>
                </a:ext>
              </a:extLst>
            </p:cNvPr>
            <p:cNvSpPr/>
            <p:nvPr/>
          </p:nvSpPr>
          <p:spPr>
            <a:xfrm rot="5400000">
              <a:off x="724919" y="5491835"/>
              <a:ext cx="503576" cy="388078"/>
            </a:xfrm>
            <a:prstGeom prst="stripedRightArrow">
              <a:avLst>
                <a:gd name="adj1" fmla="val 50000"/>
                <a:gd name="adj2" fmla="val 62240"/>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テキスト ボックス 25"/>
            <p:cNvSpPr txBox="1"/>
            <p:nvPr/>
          </p:nvSpPr>
          <p:spPr>
            <a:xfrm>
              <a:off x="1064164" y="5333147"/>
              <a:ext cx="1415772" cy="338554"/>
            </a:xfrm>
            <a:prstGeom prst="rect">
              <a:avLst/>
            </a:prstGeom>
            <a:noFill/>
          </p:spPr>
          <p:txBody>
            <a:bodyPr wrap="none" rtlCol="0">
              <a:spAutoFit/>
            </a:bodyPr>
            <a:lstStyle/>
            <a:p>
              <a:r>
                <a:rPr kumimoji="1" lang="ja-JP" altLang="en-US" sz="1600">
                  <a:latin typeface="+mj-lt"/>
                </a:rPr>
                <a:t>チェックイン</a:t>
              </a:r>
            </a:p>
          </p:txBody>
        </p:sp>
        <p:pic>
          <p:nvPicPr>
            <p:cNvPr id="2" name="Picture 2" descr="体育館のイラスト"/>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27919" y="5993328"/>
              <a:ext cx="1112258" cy="82585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6" descr="木造校舎のイラスト"/>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260458" y="5415407"/>
              <a:ext cx="986058" cy="723766"/>
            </a:xfrm>
            <a:prstGeom prst="rect">
              <a:avLst/>
            </a:prstGeom>
            <a:noFill/>
            <a:extLst>
              <a:ext uri="{909E8E84-426E-40DD-AFC4-6F175D3DCCD1}">
                <a14:hiddenFill xmlns:a14="http://schemas.microsoft.com/office/drawing/2010/main">
                  <a:solidFill>
                    <a:srgbClr val="FFFFFF"/>
                  </a:solidFill>
                </a14:hiddenFill>
              </a:ext>
            </a:extLst>
          </p:spPr>
        </p:pic>
      </p:grpSp>
      <p:sp>
        <p:nvSpPr>
          <p:cNvPr id="30" name="四角形吹き出し 29"/>
          <p:cNvSpPr/>
          <p:nvPr/>
        </p:nvSpPr>
        <p:spPr>
          <a:xfrm>
            <a:off x="7744822" y="5637356"/>
            <a:ext cx="794015" cy="417786"/>
          </a:xfrm>
          <a:prstGeom prst="wedgeRectCallout">
            <a:avLst>
              <a:gd name="adj1" fmla="val 62208"/>
              <a:gd name="adj2" fmla="val 108542"/>
            </a:avLst>
          </a:prstGeom>
          <a:solidFill>
            <a:srgbClr val="FFFF99"/>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solidFill>
                  <a:schemeClr val="tx1"/>
                </a:solidFill>
              </a:rPr>
              <a:t>+1</a:t>
            </a:r>
            <a:endParaRPr kumimoji="1" lang="ja-JP" altLang="en-US">
              <a:solidFill>
                <a:schemeClr val="tx1"/>
              </a:solidFill>
            </a:endParaRPr>
          </a:p>
        </p:txBody>
      </p:sp>
      <p:pic>
        <p:nvPicPr>
          <p:cNvPr id="29" name="図 28">
            <a:extLst>
              <a:ext uri="{FF2B5EF4-FFF2-40B4-BE49-F238E27FC236}">
                <a16:creationId xmlns:a16="http://schemas.microsoft.com/office/drawing/2014/main" id="{1F659714-15BE-2744-8109-4B5A5F602838}"/>
              </a:ext>
            </a:extLst>
          </p:cNvPr>
          <p:cNvPicPr>
            <a:picLocks noChangeAspect="1"/>
          </p:cNvPicPr>
          <p:nvPr/>
        </p:nvPicPr>
        <p:blipFill>
          <a:blip r:embed="rId11"/>
          <a:stretch>
            <a:fillRect/>
          </a:stretch>
        </p:blipFill>
        <p:spPr>
          <a:xfrm>
            <a:off x="6840482" y="3140968"/>
            <a:ext cx="1017163" cy="1069082"/>
          </a:xfrm>
          <a:prstGeom prst="rect">
            <a:avLst/>
          </a:prstGeom>
        </p:spPr>
      </p:pic>
      <p:grpSp>
        <p:nvGrpSpPr>
          <p:cNvPr id="16" name="グループ化 15"/>
          <p:cNvGrpSpPr/>
          <p:nvPr/>
        </p:nvGrpSpPr>
        <p:grpSpPr>
          <a:xfrm>
            <a:off x="341707" y="3746859"/>
            <a:ext cx="5085798" cy="2780494"/>
            <a:chOff x="422306" y="3810806"/>
            <a:chExt cx="5085798" cy="2780494"/>
          </a:xfrm>
        </p:grpSpPr>
        <p:sp>
          <p:nvSpPr>
            <p:cNvPr id="8" name="角丸四角形 7"/>
            <p:cNvSpPr/>
            <p:nvPr/>
          </p:nvSpPr>
          <p:spPr>
            <a:xfrm>
              <a:off x="3417523" y="4242272"/>
              <a:ext cx="2090581" cy="2349028"/>
            </a:xfrm>
            <a:prstGeom prst="roundRect">
              <a:avLst>
                <a:gd name="adj" fmla="val 8658"/>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a:extLst>
                <a:ext uri="{FF2B5EF4-FFF2-40B4-BE49-F238E27FC236}">
                  <a16:creationId xmlns:a16="http://schemas.microsoft.com/office/drawing/2014/main" id="{F6A4E9C0-FE31-BF40-B9B9-146A2EF058A2}"/>
                </a:ext>
              </a:extLst>
            </p:cNvPr>
            <p:cNvPicPr>
              <a:picLocks noChangeAspect="1"/>
            </p:cNvPicPr>
            <p:nvPr/>
          </p:nvPicPr>
          <p:blipFill>
            <a:blip r:embed="rId12"/>
            <a:stretch>
              <a:fillRect/>
            </a:stretch>
          </p:blipFill>
          <p:spPr>
            <a:xfrm>
              <a:off x="3527063" y="4489740"/>
              <a:ext cx="1859631" cy="1803304"/>
            </a:xfrm>
            <a:prstGeom prst="rect">
              <a:avLst/>
            </a:prstGeom>
            <a:ln>
              <a:solidFill>
                <a:srgbClr val="002060"/>
              </a:solidFill>
            </a:ln>
          </p:spPr>
        </p:pic>
        <p:sp>
          <p:nvSpPr>
            <p:cNvPr id="17" name="円形吹き出し 16">
              <a:extLst>
                <a:ext uri="{FF2B5EF4-FFF2-40B4-BE49-F238E27FC236}">
                  <a16:creationId xmlns:a16="http://schemas.microsoft.com/office/drawing/2014/main" id="{941A3AFA-3B29-884A-8E58-EE825439A1E0}"/>
                </a:ext>
              </a:extLst>
            </p:cNvPr>
            <p:cNvSpPr/>
            <p:nvPr/>
          </p:nvSpPr>
          <p:spPr>
            <a:xfrm>
              <a:off x="3877559" y="5517318"/>
              <a:ext cx="264219" cy="290637"/>
            </a:xfrm>
            <a:prstGeom prst="wedgeEllipseCallout">
              <a:avLst>
                <a:gd name="adj1" fmla="val 2539"/>
                <a:gd name="adj2" fmla="val 106260"/>
              </a:avLst>
            </a:prstGeom>
            <a:solidFill>
              <a:srgbClr val="92D05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altLang="ja-JP" sz="1600">
                  <a:solidFill>
                    <a:srgbClr val="000000"/>
                  </a:solidFill>
                </a:rPr>
                <a:t>D</a:t>
              </a:r>
              <a:endParaRPr lang="ja-JP" altLang="en-US">
                <a:solidFill>
                  <a:srgbClr val="000000"/>
                </a:solidFill>
              </a:endParaRPr>
            </a:p>
          </p:txBody>
        </p:sp>
        <p:sp>
          <p:nvSpPr>
            <p:cNvPr id="18" name="円形吹き出し 17">
              <a:extLst>
                <a:ext uri="{FF2B5EF4-FFF2-40B4-BE49-F238E27FC236}">
                  <a16:creationId xmlns:a16="http://schemas.microsoft.com/office/drawing/2014/main" id="{BA0AE800-358E-B74D-8453-96323D1BD8E3}"/>
                </a:ext>
              </a:extLst>
            </p:cNvPr>
            <p:cNvSpPr/>
            <p:nvPr/>
          </p:nvSpPr>
          <p:spPr>
            <a:xfrm>
              <a:off x="4475090" y="4995063"/>
              <a:ext cx="253040" cy="260068"/>
            </a:xfrm>
            <a:prstGeom prst="wedgeEllipseCallout">
              <a:avLst>
                <a:gd name="adj1" fmla="val 2539"/>
                <a:gd name="adj2" fmla="val 106260"/>
              </a:avLst>
            </a:prstGeom>
            <a:solidFill>
              <a:srgbClr val="FFC00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600">
                  <a:solidFill>
                    <a:schemeClr val="tx1"/>
                  </a:solidFill>
                </a:rPr>
                <a:t>B</a:t>
              </a:r>
              <a:endParaRPr kumimoji="1" lang="ja-JP" altLang="en-US">
                <a:solidFill>
                  <a:schemeClr val="tx1"/>
                </a:solidFill>
              </a:endParaRPr>
            </a:p>
          </p:txBody>
        </p:sp>
        <p:sp>
          <p:nvSpPr>
            <p:cNvPr id="19" name="円形吹き出し 18">
              <a:extLst>
                <a:ext uri="{FF2B5EF4-FFF2-40B4-BE49-F238E27FC236}">
                  <a16:creationId xmlns:a16="http://schemas.microsoft.com/office/drawing/2014/main" id="{6ACDEE57-8C84-CD48-AC0C-94C207F22E7C}"/>
                </a:ext>
              </a:extLst>
            </p:cNvPr>
            <p:cNvSpPr/>
            <p:nvPr/>
          </p:nvSpPr>
          <p:spPr>
            <a:xfrm>
              <a:off x="3807651" y="4583843"/>
              <a:ext cx="295540" cy="280332"/>
            </a:xfrm>
            <a:prstGeom prst="wedgeEllipseCallout">
              <a:avLst>
                <a:gd name="adj1" fmla="val 2539"/>
                <a:gd name="adj2" fmla="val 106260"/>
              </a:avLst>
            </a:prstGeom>
            <a:solidFill>
              <a:srgbClr val="FF000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a:t>A</a:t>
              </a:r>
              <a:endParaRPr kumimoji="1" lang="ja-JP" altLang="en-US"/>
            </a:p>
          </p:txBody>
        </p:sp>
        <p:sp>
          <p:nvSpPr>
            <p:cNvPr id="22" name="円形吹き出し 21">
              <a:extLst>
                <a:ext uri="{FF2B5EF4-FFF2-40B4-BE49-F238E27FC236}">
                  <a16:creationId xmlns:a16="http://schemas.microsoft.com/office/drawing/2014/main" id="{BA0AE800-358E-B74D-8453-96323D1BD8E3}"/>
                </a:ext>
              </a:extLst>
            </p:cNvPr>
            <p:cNvSpPr/>
            <p:nvPr/>
          </p:nvSpPr>
          <p:spPr>
            <a:xfrm>
              <a:off x="4785577" y="5312916"/>
              <a:ext cx="253040" cy="260068"/>
            </a:xfrm>
            <a:prstGeom prst="wedgeEllipseCallout">
              <a:avLst>
                <a:gd name="adj1" fmla="val 2539"/>
                <a:gd name="adj2" fmla="val 106260"/>
              </a:avLst>
            </a:prstGeom>
            <a:solidFill>
              <a:srgbClr val="FFC00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600">
                  <a:solidFill>
                    <a:schemeClr val="tx1"/>
                  </a:solidFill>
                </a:rPr>
                <a:t>C</a:t>
              </a:r>
              <a:endParaRPr kumimoji="1" lang="ja-JP" altLang="en-US">
                <a:solidFill>
                  <a:schemeClr val="tx1"/>
                </a:solidFill>
              </a:endParaRPr>
            </a:p>
          </p:txBody>
        </p:sp>
        <p:sp>
          <p:nvSpPr>
            <p:cNvPr id="15" name="ストライプ矢印 14">
              <a:extLst>
                <a:ext uri="{FF2B5EF4-FFF2-40B4-BE49-F238E27FC236}">
                  <a16:creationId xmlns:a16="http://schemas.microsoft.com/office/drawing/2014/main" id="{05376664-1022-A046-9620-CF9995580B84}"/>
                </a:ext>
              </a:extLst>
            </p:cNvPr>
            <p:cNvSpPr/>
            <p:nvPr/>
          </p:nvSpPr>
          <p:spPr>
            <a:xfrm>
              <a:off x="2621077" y="4627920"/>
              <a:ext cx="503576" cy="388078"/>
            </a:xfrm>
            <a:prstGeom prst="stripedRightArrow">
              <a:avLst>
                <a:gd name="adj1" fmla="val 50000"/>
                <a:gd name="adj2" fmla="val 62240"/>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30" name="Picture 6" descr="https://1.bp.blogspot.com/-p_33bhZsyFI/XW87KSBsKHI/AAAAAAABUpI/q9xKrk3A71EQGzYCMyWjtoH-W6WMQda9gCLcBGAs/s1600/yuudou_hinan_people.pn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422306" y="3810806"/>
              <a:ext cx="1999052" cy="1649011"/>
            </a:xfrm>
            <a:prstGeom prst="rect">
              <a:avLst/>
            </a:prstGeom>
            <a:noFill/>
            <a:extLst>
              <a:ext uri="{909E8E84-426E-40DD-AFC4-6F175D3DCCD1}">
                <a14:hiddenFill xmlns:a14="http://schemas.microsoft.com/office/drawing/2010/main">
                  <a:solidFill>
                    <a:srgbClr val="FFFFFF"/>
                  </a:solidFill>
                </a14:hiddenFill>
              </a:ext>
            </a:extLst>
          </p:spPr>
        </p:pic>
        <p:sp>
          <p:nvSpPr>
            <p:cNvPr id="13" name="テキスト ボックス 12"/>
            <p:cNvSpPr txBox="1"/>
            <p:nvPr/>
          </p:nvSpPr>
          <p:spPr>
            <a:xfrm>
              <a:off x="2512062" y="4320463"/>
              <a:ext cx="595035" cy="338554"/>
            </a:xfrm>
            <a:prstGeom prst="rect">
              <a:avLst/>
            </a:prstGeom>
            <a:noFill/>
          </p:spPr>
          <p:txBody>
            <a:bodyPr wrap="none" rtlCol="0">
              <a:spAutoFit/>
            </a:bodyPr>
            <a:lstStyle/>
            <a:p>
              <a:r>
                <a:rPr kumimoji="1" lang="ja-JP" altLang="en-US" sz="1600">
                  <a:latin typeface="+mj-lt"/>
                </a:rPr>
                <a:t>検索</a:t>
              </a:r>
            </a:p>
          </p:txBody>
        </p:sp>
        <p:pic>
          <p:nvPicPr>
            <p:cNvPr id="36" name="図 35">
              <a:extLst>
                <a:ext uri="{FF2B5EF4-FFF2-40B4-BE49-F238E27FC236}">
                  <a16:creationId xmlns:a16="http://schemas.microsoft.com/office/drawing/2014/main" id="{EA60D6E0-2013-5148-B0DD-B34F2CF60ADE}"/>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4867284" y="4465293"/>
              <a:ext cx="419467" cy="436026"/>
            </a:xfrm>
            <a:prstGeom prst="rect">
              <a:avLst/>
            </a:prstGeom>
          </p:spPr>
        </p:pic>
        <p:sp>
          <p:nvSpPr>
            <p:cNvPr id="9" name="楕円 8"/>
            <p:cNvSpPr/>
            <p:nvPr/>
          </p:nvSpPr>
          <p:spPr>
            <a:xfrm>
              <a:off x="4305300" y="6331828"/>
              <a:ext cx="266700" cy="23319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35" name="楕円 34"/>
          <p:cNvSpPr/>
          <p:nvPr/>
        </p:nvSpPr>
        <p:spPr>
          <a:xfrm>
            <a:off x="4258697" y="4574187"/>
            <a:ext cx="266700" cy="233195"/>
          </a:xfrm>
          <a:prstGeom prst="ellipse">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2" name="オーディオ 11">
            <a:hlinkClick r:id="" action="ppaction://media"/>
            <a:extLst>
              <a:ext uri="{FF2B5EF4-FFF2-40B4-BE49-F238E27FC236}">
                <a16:creationId xmlns:a16="http://schemas.microsoft.com/office/drawing/2014/main" id="{7FFA7A28-37EB-7B4B-BD47-119A00BD844D}"/>
              </a:ext>
            </a:extLst>
          </p:cNvPr>
          <p:cNvPicPr>
            <a:picLocks noChangeAspect="1"/>
          </p:cNvPicPr>
          <p:nvPr>
            <a:audioFile r:link="rId3"/>
            <p:extLst>
              <p:ext uri="{DAA4B4D4-6D71-4841-9C94-3DE7FCFB9230}">
                <p14:media xmlns:p14="http://schemas.microsoft.com/office/powerpoint/2010/main" r:embed="rId2"/>
              </p:ext>
            </p:extLst>
          </p:nvPr>
        </p:nvPicPr>
        <p:blipFill>
          <a:blip r:embed="rId15"/>
          <a:stretch>
            <a:fillRect/>
          </a:stretch>
        </p:blipFill>
        <p:spPr>
          <a:xfrm>
            <a:off x="8115300" y="5829300"/>
            <a:ext cx="812800" cy="812800"/>
          </a:xfrm>
          <a:prstGeom prst="rect">
            <a:avLst/>
          </a:prstGeom>
        </p:spPr>
      </p:pic>
    </p:spTree>
    <p:custDataLst>
      <p:tags r:id="rId1"/>
    </p:custDataLst>
    <p:extLst>
      <p:ext uri="{BB962C8B-B14F-4D97-AF65-F5344CB8AC3E}">
        <p14:creationId xmlns:p14="http://schemas.microsoft.com/office/powerpoint/2010/main" val="3845067002"/>
      </p:ext>
    </p:extLst>
  </p:cSld>
  <p:clrMapOvr>
    <a:masterClrMapping/>
  </p:clrMapOvr>
  <mc:AlternateContent xmlns:mc="http://schemas.openxmlformats.org/markup-compatibility/2006">
    <mc:Choice xmlns:p14="http://schemas.microsoft.com/office/powerpoint/2010/main" Requires="p14">
      <p:transition spd="slow" p14:dur="2000" advTm="68366"/>
    </mc:Choice>
    <mc:Fallback>
      <p:transition spd="slow" advTm="683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wipe(left)">
                                      <p:cBhvr>
                                        <p:cTn id="15" dur="500"/>
                                        <p:tgtEl>
                                          <p:spTgt spid="16"/>
                                        </p:tgtEl>
                                      </p:cBhvr>
                                    </p:animEffect>
                                  </p:childTnLst>
                                </p:cTn>
                              </p:par>
                            </p:childTnLst>
                          </p:cTn>
                        </p:par>
                        <p:par>
                          <p:cTn id="16" fill="hold">
                            <p:stCondLst>
                              <p:cond delay="500"/>
                            </p:stCondLst>
                            <p:childTnLst>
                              <p:par>
                                <p:cTn id="17" presetID="1" presetClass="entr" presetSubtype="0" fill="hold" grpId="0" nodeType="after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0" presetClass="path" presetSubtype="0" accel="50000" decel="50000" fill="hold" grpId="1" nodeType="clickEffect">
                                  <p:stCondLst>
                                    <p:cond delay="0"/>
                                  </p:stCondLst>
                                  <p:childTnLst>
                                    <p:animMotion origin="layout" path="M -1.94444E-6 3.7037E-6 L -1.94444E-6 0.00023 C -0.00104 0.00648 -0.00156 0.01342 -0.00295 0.02014 C -0.00347 0.02268 -0.00503 0.0243 -0.00573 0.02685 C -0.00694 0.03125 -0.00642 0.03703 -0.0085 0.04051 C -0.00989 0.04259 -0.01146 0.04467 -0.01267 0.04699 C -0.01423 0.05023 -0.01719 0.05949 -0.01979 0.06064 C -0.02569 0.06296 -0.03194 0.06203 -0.03802 0.06296 C -0.03941 0.06365 -0.0408 0.06481 -0.04219 0.06504 L -0.0717 0.06967 C -0.07222 0.07176 -0.07309 0.07407 -0.07309 0.07662 C -0.07309 0.08541 -0.07326 0.0949 -0.0717 0.10347 C -0.071 0.1081 -0.06614 0.11203 -0.06337 0.11273 C -0.0559 0.11365 -0.04826 0.11412 -0.0408 0.11481 C -0.03663 0.12824 -0.03871 0.1206 -0.03524 0.13726 L -0.03385 0.14398 C -0.03437 0.15162 -0.03455 0.15926 -0.03524 0.16689 C -0.03594 0.17338 -0.03732 0.1743 -0.03941 0.18009 C -0.03993 0.18148 -0.04045 0.1831 -0.0408 0.18495 " pathEditMode="relative" rAng="0" ptsTypes="AAAAAAAAAAAAAAAAAAA">
                                      <p:cBhvr>
                                        <p:cTn id="22" dur="2000" fill="hold"/>
                                        <p:tgtEl>
                                          <p:spTgt spid="35"/>
                                        </p:tgtEl>
                                        <p:attrNameLst>
                                          <p:attrName>ppt_x</p:attrName>
                                          <p:attrName>ppt_y</p:attrName>
                                        </p:attrNameLst>
                                      </p:cBhvr>
                                      <p:rCtr x="-3663" y="9236"/>
                                    </p:animMotion>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28"/>
                                        </p:tgtEl>
                                        <p:attrNameLst>
                                          <p:attrName>style.visibility</p:attrName>
                                        </p:attrNameLst>
                                      </p:cBhvr>
                                      <p:to>
                                        <p:strVal val="visible"/>
                                      </p:to>
                                    </p:set>
                                    <p:animEffect transition="in" filter="wipe(up)">
                                      <p:cBhvr>
                                        <p:cTn id="27" dur="500"/>
                                        <p:tgtEl>
                                          <p:spTgt spid="28"/>
                                        </p:tgtEl>
                                      </p:cBhvr>
                                    </p:animEffect>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grpId="0" nodeType="clickEffect">
                                  <p:stCondLst>
                                    <p:cond delay="0"/>
                                  </p:stCondLst>
                                  <p:childTnLst>
                                    <p:set>
                                      <p:cBhvr>
                                        <p:cTn id="31" dur="1" fill="hold">
                                          <p:stCondLst>
                                            <p:cond delay="0"/>
                                          </p:stCondLst>
                                        </p:cTn>
                                        <p:tgtEl>
                                          <p:spTgt spid="30"/>
                                        </p:tgtEl>
                                        <p:attrNameLst>
                                          <p:attrName>style.visibility</p:attrName>
                                        </p:attrNameLst>
                                      </p:cBhvr>
                                      <p:to>
                                        <p:strVal val="visible"/>
                                      </p:to>
                                    </p:set>
                                    <p:animEffect transition="in" filter="fade">
                                      <p:cBhvr>
                                        <p:cTn id="32" dur="1000"/>
                                        <p:tgtEl>
                                          <p:spTgt spid="30"/>
                                        </p:tgtEl>
                                      </p:cBhvr>
                                    </p:animEffect>
                                    <p:anim calcmode="lin" valueType="num">
                                      <p:cBhvr>
                                        <p:cTn id="33" dur="1000" fill="hold"/>
                                        <p:tgtEl>
                                          <p:spTgt spid="30"/>
                                        </p:tgtEl>
                                        <p:attrNameLst>
                                          <p:attrName>ppt_x</p:attrName>
                                        </p:attrNameLst>
                                      </p:cBhvr>
                                      <p:tavLst>
                                        <p:tav tm="0">
                                          <p:val>
                                            <p:strVal val="#ppt_x"/>
                                          </p:val>
                                        </p:tav>
                                        <p:tav tm="100000">
                                          <p:val>
                                            <p:strVal val="#ppt_x"/>
                                          </p:val>
                                        </p:tav>
                                      </p:tavLst>
                                    </p:anim>
                                    <p:anim calcmode="lin" valueType="num">
                                      <p:cBhvr>
                                        <p:cTn id="34"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5" fill="hold" display="0">
                  <p:stCondLst>
                    <p:cond delay="indefinite"/>
                  </p:stCondLst>
                  <p:endCondLst>
                    <p:cond evt="onStopAudio" delay="0">
                      <p:tgtEl>
                        <p:sldTgt/>
                      </p:tgtEl>
                    </p:cond>
                  </p:endCondLst>
                </p:cTn>
                <p:tgtEl>
                  <p:spTgt spid="12"/>
                </p:tgtEl>
              </p:cMediaNode>
            </p:audio>
          </p:childTnLst>
        </p:cTn>
      </p:par>
    </p:tnLst>
    <p:bldLst>
      <p:bldP spid="30" grpId="0" animBg="1"/>
      <p:bldP spid="35" grpId="0" animBg="1"/>
      <p:bldP spid="35" grpId="1" animBg="1"/>
    </p:bldLst>
  </p:timing>
  <p:extLst>
    <p:ext uri="{3A86A75C-4F4B-4683-9AE1-C65F6400EC91}">
      <p14:laserTraceLst xmlns:p14="http://schemas.microsoft.com/office/powerpoint/2010/main">
        <p14:tracePtLst>
          <p14:tracePt t="870" x="574675" y="5929313"/>
          <p14:tracePt t="879" x="533400" y="5861050"/>
          <p14:tracePt t="885" x="492125" y="5792788"/>
          <p14:tracePt t="893" x="450850" y="5710238"/>
          <p14:tracePt t="901" x="423863" y="5656263"/>
          <p14:tracePt t="909" x="396875" y="5588000"/>
          <p14:tracePt t="918" x="368300" y="5532438"/>
          <p14:tracePt t="926" x="341313" y="5491163"/>
          <p14:tracePt t="934" x="328613" y="5437188"/>
          <p14:tracePt t="942" x="287338" y="5327650"/>
          <p14:tracePt t="950" x="246063" y="5205413"/>
          <p14:tracePt t="958" x="219075" y="5081588"/>
          <p14:tracePt t="966" x="177800" y="4945063"/>
          <p14:tracePt t="975" x="150813" y="4781550"/>
          <p14:tracePt t="983" x="122238" y="4603750"/>
          <p14:tracePt t="991" x="109538" y="4384675"/>
          <p14:tracePt t="999" x="82550" y="4167188"/>
          <p14:tracePt t="1007" x="68263" y="3962400"/>
          <p14:tracePt t="1015" x="53975" y="3716338"/>
          <p14:tracePt t="1024" x="41275" y="3482975"/>
          <p14:tracePt t="1031" x="26988" y="3292475"/>
          <p14:tracePt t="1039" x="26988" y="3087688"/>
          <p14:tracePt t="1048" x="26988" y="2895600"/>
          <p14:tracePt t="1056" x="26988" y="2719388"/>
          <p14:tracePt t="1065" x="26988" y="2527300"/>
          <p14:tracePt t="1072" x="26988" y="2459038"/>
          <p14:tracePt t="1080" x="41275" y="2212975"/>
          <p14:tracePt t="1088" x="82550" y="2062163"/>
          <p14:tracePt t="1097" x="95250" y="1993900"/>
          <p14:tracePt t="1105" x="122238" y="1871663"/>
          <p14:tracePt t="1113" x="163513" y="1776413"/>
          <p14:tracePt t="1121" x="163513" y="1735138"/>
          <p14:tracePt t="1129" x="192088" y="1652588"/>
          <p14:tracePt t="1137" x="204788" y="1598613"/>
          <p14:tracePt t="1146" x="231775" y="1557338"/>
          <p14:tracePt t="1153" x="260350" y="1516063"/>
          <p14:tracePt t="1162" x="273050" y="1474788"/>
          <p14:tracePt t="1170" x="300038" y="1420813"/>
          <p14:tracePt t="1180" x="314325" y="1406525"/>
          <p14:tracePt t="1186" x="328613" y="1379538"/>
          <p14:tracePt t="1196" x="341313" y="1352550"/>
          <p14:tracePt t="1202" x="355600" y="1325563"/>
          <p14:tracePt t="1213" x="382588" y="1311275"/>
          <p14:tracePt t="1219" x="396875" y="1284288"/>
          <p14:tracePt t="1228" x="423863" y="1257300"/>
          <p14:tracePt t="1235" x="465138" y="1230313"/>
          <p14:tracePt t="1245" x="477838" y="1201738"/>
          <p14:tracePt t="1252" x="506413" y="1174750"/>
          <p14:tracePt t="1261" x="533400" y="1174750"/>
          <p14:tracePt t="1267" x="574675" y="1133475"/>
          <p14:tracePt t="1278" x="601663" y="1092200"/>
          <p14:tracePt t="1284" x="642938" y="1079500"/>
          <p14:tracePt t="1295" x="682625" y="1065213"/>
          <p14:tracePt t="1301" x="723900" y="1038225"/>
          <p14:tracePt t="1311" x="752475" y="1023938"/>
          <p14:tracePt t="1317" x="792163" y="1011238"/>
          <p14:tracePt t="1328" x="833438" y="1011238"/>
          <p14:tracePt t="1334" x="860425" y="996950"/>
          <p14:tracePt t="1345" x="889000" y="996950"/>
          <p14:tracePt t="1351" x="915988" y="984250"/>
          <p14:tracePt t="1361" x="928688" y="984250"/>
          <p14:tracePt t="1366" x="957263" y="984250"/>
          <p14:tracePt t="1379" x="969963" y="984250"/>
          <p14:tracePt t="1385" x="984250" y="984250"/>
          <p14:tracePt t="1395" x="998538" y="984250"/>
          <p14:tracePt t="1412" x="1011238" y="984250"/>
          <p14:tracePt t="1428" x="1025525" y="996950"/>
          <p14:tracePt t="1450" x="1038225" y="1011238"/>
          <p14:tracePt t="1488" x="1038225" y="1023938"/>
          <p14:tracePt t="1553" x="1038225" y="1038225"/>
          <p14:tracePt t="1563" x="1025525" y="1038225"/>
          <p14:tracePt t="1569" x="1011238" y="1052513"/>
          <p14:tracePt t="1577" x="969963" y="1065213"/>
          <p14:tracePt t="1585" x="942975" y="1079500"/>
          <p14:tracePt t="1593" x="928688" y="1079500"/>
          <p14:tracePt t="1601" x="889000" y="1106488"/>
          <p14:tracePt t="1609" x="860425" y="1106488"/>
          <p14:tracePt t="1618" x="833438" y="1120775"/>
          <p14:tracePt t="1625" x="806450" y="1133475"/>
          <p14:tracePt t="1634" x="779463" y="1147763"/>
          <p14:tracePt t="1642" x="752475" y="1160463"/>
          <p14:tracePt t="1650" x="738188" y="1174750"/>
          <p14:tracePt t="1658" x="711200" y="1174750"/>
          <p14:tracePt t="1666" x="696913" y="1189038"/>
          <p14:tracePt t="1674" x="696913" y="1201738"/>
          <p14:tracePt t="1683" x="682625" y="1216025"/>
          <p14:tracePt t="1691" x="682625" y="1230313"/>
          <p14:tracePt t="1699" x="669925" y="1243013"/>
          <p14:tracePt t="1707" x="669925" y="1257300"/>
          <p14:tracePt t="1715" x="669925" y="1270000"/>
          <p14:tracePt t="1723" x="669925" y="1284288"/>
          <p14:tracePt t="1731" x="669925" y="1298575"/>
          <p14:tracePt t="1740" x="655638" y="1298575"/>
          <p14:tracePt t="1748" x="655638" y="1311275"/>
          <p14:tracePt t="1765" x="655638" y="1325563"/>
          <p14:tracePt t="1798" x="655638" y="1338263"/>
          <p14:tracePt t="1822" x="669925" y="1338263"/>
          <p14:tracePt t="1830" x="669925" y="1352550"/>
          <p14:tracePt t="1837" x="682625" y="1352550"/>
          <p14:tracePt t="1854" x="696913" y="1366838"/>
          <p14:tracePt t="1863" x="711200" y="1379538"/>
          <p14:tracePt t="1887" x="723900" y="1393825"/>
          <p14:tracePt t="1904" x="738188" y="1406525"/>
          <p14:tracePt t="1928" x="738188" y="1420813"/>
          <p14:tracePt t="1960" x="738188" y="1435100"/>
          <p14:tracePt t="1985" x="738188" y="1447800"/>
          <p14:tracePt t="2000" x="738188" y="1462088"/>
          <p14:tracePt t="2017" x="738188" y="1474788"/>
          <p14:tracePt t="2033" x="738188" y="1489075"/>
          <p14:tracePt t="2058" x="738188" y="1503363"/>
          <p14:tracePt t="2099" x="738188" y="1516063"/>
          <p14:tracePt t="2139" x="738188" y="1530350"/>
          <p14:tracePt t="2180" x="752475" y="1530350"/>
          <p14:tracePt t="2196" x="752475" y="1543050"/>
          <p14:tracePt t="15872" x="752475" y="1571625"/>
          <p14:tracePt t="15879" x="752475" y="1598613"/>
          <p14:tracePt t="15886" x="779463" y="1639888"/>
          <p14:tracePt t="15895" x="806450" y="1708150"/>
          <p14:tracePt t="15903" x="847725" y="1789113"/>
          <p14:tracePt t="15911" x="874713" y="1830388"/>
          <p14:tracePt t="15919" x="915988" y="1925638"/>
          <p14:tracePt t="15927" x="969963" y="2022475"/>
          <p14:tracePt t="15935" x="1038225" y="2185988"/>
          <p14:tracePt t="15944" x="1079500" y="2308225"/>
          <p14:tracePt t="15952" x="1120775" y="2444750"/>
          <p14:tracePt t="15960" x="1135063" y="2513013"/>
          <p14:tracePt t="15968" x="1162050" y="2636838"/>
          <p14:tracePt t="15976" x="1189038" y="2773363"/>
          <p14:tracePt t="15984" x="1230313" y="2992438"/>
          <p14:tracePt t="15993" x="1243013" y="3060700"/>
          <p14:tracePt t="16000" x="1243013" y="3168650"/>
          <p14:tracePt t="16008" x="1257300" y="3292475"/>
          <p14:tracePt t="16017" x="1271588" y="3402013"/>
          <p14:tracePt t="16025" x="1271588" y="3482975"/>
          <p14:tracePt t="16033" x="1284288" y="3565525"/>
          <p14:tracePt t="16041" x="1284288" y="3648075"/>
          <p14:tracePt t="16049" x="1284288" y="3729038"/>
          <p14:tracePt t="16058" x="1284288" y="3784600"/>
          <p14:tracePt t="16066" x="1284288" y="3852863"/>
          <p14:tracePt t="16074" x="1284288" y="3906838"/>
          <p14:tracePt t="16082" x="1284288" y="3933825"/>
          <p14:tracePt t="16091" x="1284288" y="3975100"/>
          <p14:tracePt t="16098" x="1284288" y="4016375"/>
          <p14:tracePt t="16107" x="1284288" y="4043363"/>
          <p14:tracePt t="16114" x="1284288" y="4084638"/>
          <p14:tracePt t="16124" x="1284288" y="4098925"/>
          <p14:tracePt t="16130" x="1284288" y="4125913"/>
          <p14:tracePt t="16141" x="1284288" y="4152900"/>
          <p14:tracePt t="16147" x="1271588" y="4179888"/>
          <p14:tracePt t="16156" x="1271588" y="4194175"/>
          <p14:tracePt t="16164" x="1271588" y="4235450"/>
          <p14:tracePt t="16173" x="1257300" y="4262438"/>
          <p14:tracePt t="16180" x="1257300" y="4289425"/>
          <p14:tracePt t="16190" x="1257300" y="4303713"/>
          <p14:tracePt t="16196" x="1257300" y="4330700"/>
          <p14:tracePt t="16206" x="1257300" y="4371975"/>
          <p14:tracePt t="16213" x="1243013" y="4384675"/>
          <p14:tracePt t="16223" x="1243013" y="4413250"/>
          <p14:tracePt t="16229" x="1243013" y="4425950"/>
          <p14:tracePt t="16240" x="1243013" y="4440238"/>
          <p14:tracePt t="16246" x="1243013" y="4452938"/>
          <p14:tracePt t="16257" x="1230313" y="4452938"/>
          <p14:tracePt t="16263" x="1230313" y="4467225"/>
          <p14:tracePt t="16273" x="1216025" y="4467225"/>
          <p14:tracePt t="16278" x="1216025" y="4481513"/>
          <p14:tracePt t="23516" x="1216025" y="4467225"/>
          <p14:tracePt t="23526" x="1216025" y="4440238"/>
          <p14:tracePt t="23532" x="1230313" y="4413250"/>
          <p14:tracePt t="23539" x="1243013" y="4371975"/>
          <p14:tracePt t="23547" x="1257300" y="4316413"/>
          <p14:tracePt t="23556" x="1271588" y="4248150"/>
          <p14:tracePt t="23563" x="1284288" y="4179888"/>
          <p14:tracePt t="23572" x="1284288" y="4111625"/>
          <p14:tracePt t="23580" x="1298575" y="4043363"/>
          <p14:tracePt t="23588" x="1298575" y="3975100"/>
          <p14:tracePt t="23596" x="1312863" y="3906838"/>
          <p14:tracePt t="23605" x="1312863" y="3879850"/>
          <p14:tracePt t="23612" x="1312863" y="3784600"/>
          <p14:tracePt t="23621" x="1312863" y="3757613"/>
          <p14:tracePt t="23629" x="1312863" y="3716338"/>
          <p14:tracePt t="23637" x="1312863" y="3689350"/>
          <p14:tracePt t="23645" x="1312863" y="3675063"/>
          <p14:tracePt t="23654" x="1298575" y="3648075"/>
          <p14:tracePt t="23661" x="1284288" y="3633788"/>
          <p14:tracePt t="23669" x="1257300" y="3633788"/>
          <p14:tracePt t="23678" x="1230313" y="3619500"/>
          <p14:tracePt t="23685" x="1203325" y="3619500"/>
          <p14:tracePt t="23694" x="1189038" y="3619500"/>
          <p14:tracePt t="23702" x="1162050" y="3619500"/>
          <p14:tracePt t="23711" x="1135063" y="3619500"/>
          <p14:tracePt t="23718" x="1120775" y="3619500"/>
          <p14:tracePt t="23728" x="1106488" y="3619500"/>
          <p14:tracePt t="23735" x="1079500" y="3619500"/>
          <p14:tracePt t="23752" x="1066800" y="3619500"/>
          <p14:tracePt t="23768" x="1052513" y="3619500"/>
          <p14:tracePt t="23785" x="1038225" y="3619500"/>
          <p14:tracePt t="23825" x="1025525" y="3619500"/>
          <p14:tracePt t="23850" x="1025525" y="3633788"/>
          <p14:tracePt t="23890" x="1011238" y="3633788"/>
          <p14:tracePt t="44675" x="1025525" y="3633788"/>
          <p14:tracePt t="44685" x="1066800" y="3633788"/>
          <p14:tracePt t="44692" x="1106488" y="3675063"/>
          <p14:tracePt t="44699" x="1147763" y="3689350"/>
          <p14:tracePt t="44708" x="1189038" y="3729038"/>
          <p14:tracePt t="44714" x="1243013" y="3757613"/>
          <p14:tracePt t="44724" x="1312863" y="3797300"/>
          <p14:tracePt t="44730" x="1435100" y="3865563"/>
          <p14:tracePt t="44741" x="1544638" y="3933825"/>
          <p14:tracePt t="44746" x="1612900" y="3975100"/>
          <p14:tracePt t="44757" x="1804988" y="4084638"/>
          <p14:tracePt t="44763" x="1941513" y="4152900"/>
          <p14:tracePt t="44774" x="2078038" y="4221163"/>
          <p14:tracePt t="44779" x="2132013" y="4248150"/>
          <p14:tracePt t="44791" x="2255838" y="4303713"/>
          <p14:tracePt t="44797" x="2378075" y="4357688"/>
          <p14:tracePt t="44807" x="2473325" y="4413250"/>
          <p14:tracePt t="44813" x="2582863" y="4452938"/>
          <p14:tracePt t="44824" x="2706688" y="4508500"/>
          <p14:tracePt t="44829" x="2787650" y="4549775"/>
          <p14:tracePt t="44841" x="2870200" y="4603750"/>
          <p14:tracePt t="44846" x="2952750" y="4645025"/>
          <p14:tracePt t="44858" x="3021013" y="4672013"/>
          <p14:tracePt t="44864" x="3089275" y="4713288"/>
          <p14:tracePt t="44874" x="3157538" y="4740275"/>
          <p14:tracePt t="44880" x="3211513" y="4781550"/>
          <p14:tracePt t="44891" x="3279775" y="4808538"/>
          <p14:tracePt t="44896" x="3348038" y="4835525"/>
          <p14:tracePt t="44907" x="3416300" y="4864100"/>
          <p14:tracePt t="44913" x="3486150" y="4903788"/>
          <p14:tracePt t="44924" x="3554413" y="4932363"/>
          <p14:tracePt t="44929" x="3608388" y="4945063"/>
          <p14:tracePt t="44941" x="3690938" y="4972050"/>
          <p14:tracePt t="44947" x="3744913" y="5000625"/>
          <p14:tracePt t="44957" x="3800475" y="5027613"/>
          <p14:tracePt t="44963" x="3868738" y="5040313"/>
          <p14:tracePt t="44974" x="3908425" y="5068888"/>
          <p14:tracePt t="44980" x="3963988" y="5081588"/>
          <p14:tracePt t="44991" x="4005263" y="5108575"/>
          <p14:tracePt t="44992" x="4032250" y="5122863"/>
          <p14:tracePt t="44999" x="4100513" y="5149850"/>
          <p14:tracePt t="45008" x="4141788" y="5164138"/>
          <p14:tracePt t="45015" x="4154488" y="5178425"/>
          <p14:tracePt t="45024" x="4210050" y="5205413"/>
          <p14:tracePt t="45032" x="4251325" y="5232400"/>
          <p14:tracePt t="45041" x="4291013" y="5259388"/>
          <p14:tracePt t="45047" x="4332288" y="5286375"/>
          <p14:tracePt t="45057" x="4387850" y="5327650"/>
          <p14:tracePt t="45063" x="4429125" y="5354638"/>
          <p14:tracePt t="45074" x="4483100" y="5383213"/>
          <p14:tracePt t="45080" x="4537075" y="5410200"/>
          <p14:tracePt t="45091" x="4565650" y="5410200"/>
          <p14:tracePt t="45097" x="4578350" y="5437188"/>
          <p14:tracePt t="45107" x="4606925" y="5451475"/>
          <p14:tracePt t="45113" x="4633913" y="5464175"/>
          <p14:tracePt t="45124" x="4646613" y="5464175"/>
          <p14:tracePt t="45129" x="4660900" y="5464175"/>
          <p14:tracePt t="45141" x="4675188" y="5478463"/>
          <p14:tracePt t="45157" x="4687888" y="5478463"/>
          <p14:tracePt t="45626" x="4702175" y="5464175"/>
          <p14:tracePt t="45639" x="4729163" y="5451475"/>
          <p14:tracePt t="45648" x="4743450" y="5422900"/>
          <p14:tracePt t="45654" x="4770438" y="5410200"/>
          <p14:tracePt t="45661" x="4797425" y="5383213"/>
          <p14:tracePt t="45667" x="4824413" y="5368925"/>
          <p14:tracePt t="45675" x="4879975" y="5327650"/>
          <p14:tracePt t="45682" x="4948238" y="5286375"/>
          <p14:tracePt t="45692" x="5002213" y="5246688"/>
          <p14:tracePt t="45698" x="5070475" y="5191125"/>
          <p14:tracePt t="45708" x="5138738" y="5149850"/>
          <p14:tracePt t="45714" x="5194300" y="5095875"/>
          <p14:tracePt t="45724" x="5221288" y="5081588"/>
          <p14:tracePt t="45732" x="5289550" y="5013325"/>
          <p14:tracePt t="45741" x="5316538" y="5000625"/>
          <p14:tracePt t="45747" x="5384800" y="4932363"/>
          <p14:tracePt t="45760" x="5399088" y="4932363"/>
          <p14:tracePt t="45765" x="5440363" y="4903788"/>
          <p14:tracePt t="45777" x="5453063" y="4876800"/>
          <p14:tracePt t="45782" x="5494338" y="4864100"/>
          <p14:tracePt t="45793" x="5521325" y="4835525"/>
          <p14:tracePt t="45799" x="5549900" y="4822825"/>
          <p14:tracePt t="45810" x="5576888" y="4808538"/>
          <p14:tracePt t="45816" x="5589588" y="4795838"/>
          <p14:tracePt t="45827" x="5618163" y="4781550"/>
          <p14:tracePt t="45832" x="5645150" y="4767263"/>
          <p14:tracePt t="45843" x="5657850" y="4740275"/>
          <p14:tracePt t="45849" x="5686425" y="4727575"/>
          <p14:tracePt t="45860" x="5699125" y="4713288"/>
          <p14:tracePt t="45877" x="5713413" y="4699000"/>
          <p14:tracePt t="45894" x="5713413" y="4686300"/>
          <p14:tracePt t="45899" x="5727700" y="4686300"/>
          <p14:tracePt t="45952" x="5740400" y="4686300"/>
          <p14:tracePt t="45993" x="5754688" y="4686300"/>
          <p14:tracePt t="46033" x="5767388" y="4686300"/>
          <p14:tracePt t="46058" x="5767388" y="4699000"/>
          <p14:tracePt t="46069" x="5767388" y="4713288"/>
          <p14:tracePt t="46077" x="5767388" y="4727575"/>
          <p14:tracePt t="46083" x="5767388" y="4754563"/>
          <p14:tracePt t="46093" x="5767388" y="4781550"/>
          <p14:tracePt t="46099" x="5767388" y="4795838"/>
          <p14:tracePt t="46110" x="5767388" y="4822825"/>
          <p14:tracePt t="46115" x="5767388" y="4849813"/>
          <p14:tracePt t="46127" x="5767388" y="4864100"/>
          <p14:tracePt t="46132" x="5767388" y="4891088"/>
          <p14:tracePt t="46143" x="5767388" y="4903788"/>
          <p14:tracePt t="46149" x="5767388" y="4918075"/>
          <p14:tracePt t="46160" x="5767388" y="4932363"/>
          <p14:tracePt t="46183" x="5767388" y="4945063"/>
          <p14:tracePt t="46198" x="5767388" y="4959350"/>
          <p14:tracePt t="46261" x="5781675" y="4959350"/>
          <p14:tracePt t="46295" x="5795963" y="4959350"/>
          <p14:tracePt t="46301" x="5808663" y="4945063"/>
          <p14:tracePt t="46310" x="5822950" y="4945063"/>
          <p14:tracePt t="46317" x="5835650" y="4932363"/>
          <p14:tracePt t="46327" x="5849938" y="4932363"/>
          <p14:tracePt t="46334" x="5864225" y="4918075"/>
          <p14:tracePt t="46343" x="5876925" y="4918075"/>
          <p14:tracePt t="46350" x="5891213" y="4918075"/>
          <p14:tracePt t="46360" x="5918200" y="4903788"/>
          <p14:tracePt t="46366" x="5932488" y="4903788"/>
          <p14:tracePt t="46377" x="5959475" y="4903788"/>
          <p14:tracePt t="46394" x="5973763" y="4903788"/>
          <p14:tracePt t="46400" x="5986463" y="4903788"/>
          <p14:tracePt t="46416" x="6000750" y="4891088"/>
          <p14:tracePt t="46443" x="6013450" y="4891088"/>
          <p14:tracePt t="47043" x="6027738" y="4891088"/>
          <p14:tracePt t="47055" x="6054725" y="4891088"/>
          <p14:tracePt t="47063" x="6081713" y="4903788"/>
          <p14:tracePt t="47070" x="6122988" y="4918075"/>
          <p14:tracePt t="47077" x="6164263" y="4932363"/>
          <p14:tracePt t="47084" x="6246813" y="4945063"/>
          <p14:tracePt t="47094" x="6342063" y="4959350"/>
          <p14:tracePt t="47100" x="6424613" y="4972050"/>
          <p14:tracePt t="47110" x="6519863" y="4986338"/>
          <p14:tracePt t="47116" x="6615113" y="5000625"/>
          <p14:tracePt t="47127" x="6724650" y="5000625"/>
          <p14:tracePt t="47132" x="6834188" y="5013325"/>
          <p14:tracePt t="47144" x="6929438" y="5027613"/>
          <p14:tracePt t="47149" x="7038975" y="5027613"/>
          <p14:tracePt t="47160" x="7134225" y="5040313"/>
          <p14:tracePt t="47167" x="7231063" y="5040313"/>
          <p14:tracePt t="47177" x="7326313" y="5054600"/>
          <p14:tracePt t="47184" x="7421563" y="5068888"/>
          <p14:tracePt t="47193" x="7504113" y="5081588"/>
          <p14:tracePt t="47199" x="7531100" y="5081588"/>
          <p14:tracePt t="47210" x="7585075" y="5081588"/>
          <p14:tracePt t="47216" x="7640638" y="5095875"/>
          <p14:tracePt t="47227" x="7667625" y="5095875"/>
          <p14:tracePt t="47232" x="7694613" y="5108575"/>
          <p14:tracePt t="47243" x="7708900" y="5108575"/>
          <p14:tracePt t="47249" x="7723188" y="5108575"/>
          <p14:tracePt t="47260" x="7735888" y="5108575"/>
          <p14:tracePt t="47278" x="7750175" y="5108575"/>
          <p14:tracePt t="47311" x="7762875" y="5108575"/>
          <p14:tracePt t="47336" x="7762875" y="5122863"/>
          <p14:tracePt t="47351" x="7777163" y="5122863"/>
          <p14:tracePt t="47401" x="7791450" y="5122863"/>
          <p14:tracePt t="48719" x="7804150" y="5122863"/>
          <p14:tracePt t="48768" x="7818438" y="5122863"/>
          <p14:tracePt t="50524" x="7831138" y="5122863"/>
          <p14:tracePt t="50535" x="7859713" y="5122863"/>
          <p14:tracePt t="50550" x="7886700" y="5122863"/>
          <p14:tracePt t="50557" x="7900988" y="5122863"/>
          <p14:tracePt t="50565" x="7927975" y="5122863"/>
          <p14:tracePt t="50573" x="7940675" y="5122863"/>
          <p14:tracePt t="50581" x="7969250" y="5122863"/>
          <p14:tracePt t="50589" x="7996238" y="5122863"/>
          <p14:tracePt t="50597" x="8008938" y="5122863"/>
          <p14:tracePt t="50605" x="8037513" y="5122863"/>
          <p14:tracePt t="50613" x="8064500" y="5122863"/>
          <p14:tracePt t="50622" x="8091488" y="5122863"/>
          <p14:tracePt t="50630" x="8105775" y="5122863"/>
          <p14:tracePt t="50638" x="8132763" y="5122863"/>
          <p14:tracePt t="50646" x="8145463" y="5122863"/>
          <p14:tracePt t="50654" x="8159750" y="5122863"/>
          <p14:tracePt t="50662" x="8174038" y="5122863"/>
          <p14:tracePt t="50670" x="8186738" y="5122863"/>
          <p14:tracePt t="50678" x="8201025" y="5122863"/>
          <p14:tracePt t="50686" x="8215313" y="5122863"/>
          <p14:tracePt t="50695" x="8228013" y="5122863"/>
          <p14:tracePt t="50703" x="8242300" y="5122863"/>
          <p14:tracePt t="50711" x="8269288" y="5122863"/>
          <p14:tracePt t="50719" x="8283575" y="5122863"/>
          <p14:tracePt t="50727" x="8296275" y="5122863"/>
          <p14:tracePt t="50735" x="8310563" y="5122863"/>
          <p14:tracePt t="50744" x="8323263" y="5122863"/>
          <p14:tracePt t="50752" x="8351838" y="5122863"/>
          <p14:tracePt t="50761" x="8364538" y="5122863"/>
          <p14:tracePt t="50777" x="8378825" y="5122863"/>
          <p14:tracePt t="50785" x="8391525" y="5122863"/>
          <p14:tracePt t="50801" x="8405813" y="5122863"/>
          <p14:tracePt t="50810" x="8420100" y="5122863"/>
          <p14:tracePt t="50818" x="8432800" y="5122863"/>
          <p14:tracePt t="50833" x="8447088" y="5122863"/>
          <p14:tracePt t="50842" x="8461375" y="5122863"/>
          <p14:tracePt t="50850" x="8474075" y="5122863"/>
          <p14:tracePt t="50858" x="8488363" y="5122863"/>
          <p14:tracePt t="50866" x="8501063" y="5122863"/>
          <p14:tracePt t="50874" x="8515350" y="5122863"/>
          <p14:tracePt t="50882" x="8529638" y="5122863"/>
          <p14:tracePt t="50899" x="8542338" y="5122863"/>
          <p14:tracePt t="50910" x="8556625" y="5122863"/>
          <p14:tracePt t="50924" x="8569325" y="5122863"/>
          <p14:tracePt t="50939" x="8583613" y="5122863"/>
          <p14:tracePt t="51453" x="8597900" y="5122863"/>
          <p14:tracePt t="51465" x="8610600" y="5122863"/>
          <p14:tracePt t="51473" x="8624888" y="5122863"/>
          <p14:tracePt t="51487" x="8637588" y="5122863"/>
          <p14:tracePt t="51494" x="8651875" y="5122863"/>
          <p14:tracePt t="51509" x="8666163" y="5122863"/>
          <p14:tracePt t="51526" x="8678863" y="5122863"/>
          <p14:tracePt t="51545" x="8693150" y="5122863"/>
          <p14:tracePt t="51575" x="8705850" y="5122863"/>
          <p14:tracePt t="51697" x="8705850" y="5137150"/>
          <p14:tracePt t="52324" x="8678863" y="5137150"/>
          <p14:tracePt t="52336" x="8666163" y="5137150"/>
          <p14:tracePt t="52345" x="8637588" y="5137150"/>
          <p14:tracePt t="52352" x="8610600" y="5137150"/>
          <p14:tracePt t="52358" x="8597900" y="5137150"/>
          <p14:tracePt t="52365" x="8569325" y="5137150"/>
          <p14:tracePt t="52373" x="8542338" y="5137150"/>
          <p14:tracePt t="52381" x="8529638" y="5137150"/>
          <p14:tracePt t="52388" x="8501063" y="5137150"/>
          <p14:tracePt t="52398" x="8474075" y="5137150"/>
          <p14:tracePt t="52404" x="8447088" y="5137150"/>
          <p14:tracePt t="52414" x="8432800" y="5137150"/>
          <p14:tracePt t="52421" x="8405813" y="5137150"/>
          <p14:tracePt t="52431" x="8391525" y="5122863"/>
          <p14:tracePt t="52437" x="8378825" y="5122863"/>
          <p14:tracePt t="52448" x="8364538" y="5122863"/>
          <p14:tracePt t="52453" x="8351838" y="5122863"/>
          <p14:tracePt t="52464" x="8337550" y="5108575"/>
          <p14:tracePt t="52471" x="8323263" y="5108575"/>
          <p14:tracePt t="52498" x="8310563" y="5108575"/>
          <p14:tracePt t="52515" x="8310563" y="5095875"/>
          <p14:tracePt t="52543" x="8296275" y="5095875"/>
          <p14:tracePt t="55723" x="8310563" y="5095875"/>
          <p14:tracePt t="55756" x="8323263" y="5095875"/>
          <p14:tracePt t="56129" x="8296275" y="5095875"/>
          <p14:tracePt t="56143" x="8242300" y="5122863"/>
          <p14:tracePt t="56152" x="8201025" y="5149850"/>
          <p14:tracePt t="56159" x="8145463" y="5191125"/>
          <p14:tracePt t="56167" x="8118475" y="5218113"/>
          <p14:tracePt t="56175" x="8064500" y="5259388"/>
          <p14:tracePt t="56183" x="8037513" y="5273675"/>
          <p14:tracePt t="56190" x="7996238" y="5300663"/>
          <p14:tracePt t="56200" x="7940675" y="5341938"/>
          <p14:tracePt t="56206" x="7886700" y="5383213"/>
          <p14:tracePt t="56216" x="7831138" y="5437188"/>
          <p14:tracePt t="56223" x="7791450" y="5464175"/>
          <p14:tracePt t="56233" x="7762875" y="5478463"/>
          <p14:tracePt t="56240" x="7723188" y="5505450"/>
          <p14:tracePt t="56250" x="7694613" y="5532438"/>
          <p14:tracePt t="56256" x="7654925" y="5559425"/>
          <p14:tracePt t="56266" x="7626350" y="5573713"/>
          <p14:tracePt t="56272" x="7572375" y="5614988"/>
          <p14:tracePt t="56283" x="7545388" y="5627688"/>
          <p14:tracePt t="56289" x="7489825" y="5656263"/>
          <p14:tracePt t="56300" x="7448550" y="5683250"/>
          <p14:tracePt t="56301" x="7394575" y="5724525"/>
          <p14:tracePt t="56308" x="7339013" y="5751513"/>
          <p14:tracePt t="56317" x="7285038" y="5792788"/>
          <p14:tracePt t="56323" x="7231063" y="5819775"/>
          <p14:tracePt t="56333" x="7175500" y="5846763"/>
          <p14:tracePt t="56339" x="7148513" y="5873750"/>
          <p14:tracePt t="56350" x="7107238" y="5888038"/>
          <p14:tracePt t="56356" x="7053263" y="5929313"/>
          <p14:tracePt t="56366" x="7024688" y="5942013"/>
          <p14:tracePt t="56373" x="6970713" y="5983288"/>
          <p14:tracePt t="56383" x="6929438" y="5997575"/>
          <p14:tracePt t="56390" x="6888163" y="6024563"/>
          <p14:tracePt t="56400" x="6861175" y="6038850"/>
          <p14:tracePt t="56406" x="6819900" y="6051550"/>
          <p14:tracePt t="56417" x="6807200" y="6065838"/>
          <p14:tracePt t="56424" x="6778625" y="6078538"/>
          <p14:tracePt t="56433" x="6751638" y="6092825"/>
          <p14:tracePt t="56440" x="6724650" y="6107113"/>
          <p14:tracePt t="56450" x="6697663" y="6134100"/>
          <p14:tracePt t="56457" x="6683375" y="6134100"/>
          <p14:tracePt t="56466" x="6670675" y="6148388"/>
          <p14:tracePt t="56473" x="6642100" y="6161088"/>
          <p14:tracePt t="56489" x="6629400" y="6175375"/>
          <p14:tracePt t="56500" x="6602413" y="6175375"/>
          <p14:tracePt t="56506" x="6588125" y="6175375"/>
          <p14:tracePt t="56516" x="6573838" y="6188075"/>
          <p14:tracePt t="56523" x="6561138" y="6188075"/>
          <p14:tracePt t="56533" x="6546850" y="6202363"/>
          <p14:tracePt t="56540" x="6534150" y="6202363"/>
          <p14:tracePt t="56550" x="6519863" y="6202363"/>
          <p14:tracePt t="56555" x="6505575" y="6216650"/>
          <p14:tracePt t="56567" x="6492875" y="6216650"/>
          <p14:tracePt t="56568" x="6478588" y="6229350"/>
          <p14:tracePt t="56575" x="6464300" y="6229350"/>
          <p14:tracePt t="56584" x="6451600" y="6229350"/>
          <p14:tracePt t="56592" x="6437313" y="6243638"/>
          <p14:tracePt t="56601" x="6424613" y="6256338"/>
          <p14:tracePt t="56608" x="6396038" y="6256338"/>
          <p14:tracePt t="56617" x="6383338" y="6270625"/>
          <p14:tracePt t="56624" x="6369050" y="6284913"/>
          <p14:tracePt t="56633" x="6342063" y="6297613"/>
          <p14:tracePt t="56641" x="6327775" y="6311900"/>
          <p14:tracePt t="56650" x="6315075" y="6324600"/>
          <p14:tracePt t="56657" x="6288088" y="6338888"/>
          <p14:tracePt t="56667" x="6273800" y="6365875"/>
          <p14:tracePt t="56673" x="6259513" y="6380163"/>
          <p14:tracePt t="56683" x="6232525" y="6392863"/>
          <p14:tracePt t="56690" x="6218238" y="6407150"/>
          <p14:tracePt t="56700" x="6205538" y="6434138"/>
          <p14:tracePt t="56707" x="6178550" y="6448425"/>
          <p14:tracePt t="56717" x="6164263" y="6461125"/>
          <p14:tracePt t="56723" x="6149975" y="6475413"/>
          <p14:tracePt t="56733" x="6149975" y="6489700"/>
          <p14:tracePt t="56739" x="6137275" y="6489700"/>
          <p14:tracePt t="56750" x="6137275" y="6502400"/>
          <p14:tracePt t="56756" x="6122988" y="6502400"/>
          <p14:tracePt t="56766" x="6122988" y="6516688"/>
          <p14:tracePt t="57139" x="6110288" y="6516688"/>
          <p14:tracePt t="57151" x="6096000" y="6516688"/>
          <p14:tracePt t="57159" x="6069013" y="6516688"/>
          <p14:tracePt t="57166" x="6042025" y="6516688"/>
          <p14:tracePt t="57173" x="6013450" y="6516688"/>
          <p14:tracePt t="57183" x="6000750" y="6516688"/>
          <p14:tracePt t="57189" x="5973763" y="6502400"/>
          <p14:tracePt t="57200" x="5945188" y="6502400"/>
          <p14:tracePt t="57206" x="5932488" y="6502400"/>
          <p14:tracePt t="57216" x="5918200" y="6502400"/>
          <p14:tracePt t="57222" x="5903913" y="6489700"/>
          <p14:tracePt t="57233" x="5891213" y="6489700"/>
          <p14:tracePt t="57239" x="5876925" y="6489700"/>
          <p14:tracePt t="57251" x="5864225" y="6489700"/>
          <p14:tracePt t="57259" x="5864225" y="6475413"/>
          <p14:tracePt t="57276" x="5849938" y="6475413"/>
          <p14:tracePt t="57415" x="5864225" y="6489700"/>
          <p14:tracePt t="57443" x="5864225" y="6502400"/>
          <p14:tracePt t="57488" x="5864225" y="6516688"/>
          <p14:tracePt t="57507" x="5835650" y="6516688"/>
          <p14:tracePt t="57513" x="5822950" y="6516688"/>
          <p14:tracePt t="57520" x="5795963" y="6529388"/>
          <p14:tracePt t="57528" x="5767388" y="6529388"/>
          <p14:tracePt t="57536" x="5713413" y="6529388"/>
          <p14:tracePt t="57544" x="5672138" y="6529388"/>
          <p14:tracePt t="57553" x="5618163" y="6529388"/>
          <p14:tracePt t="57560" x="5603875" y="6529388"/>
          <p14:tracePt t="57569" x="5562600" y="6529388"/>
          <p14:tracePt t="57577" x="5521325" y="6529388"/>
          <p14:tracePt t="57585" x="5494338" y="6516688"/>
          <p14:tracePt t="57593" x="5467350" y="6516688"/>
          <p14:tracePt t="57602" x="5453063" y="6502400"/>
          <p14:tracePt t="57610" x="5426075" y="6489700"/>
          <p14:tracePt t="57619" x="5413375" y="6489700"/>
          <p14:tracePt t="57626" x="5413375" y="6475413"/>
          <p14:tracePt t="57635" x="5399088" y="6475413"/>
          <p14:tracePt t="57642" x="5399088" y="6461125"/>
          <p14:tracePt t="57652" x="5399088" y="6448425"/>
          <p14:tracePt t="57659" x="5399088" y="6434138"/>
          <p14:tracePt t="57669" x="5399088" y="6407150"/>
          <p14:tracePt t="57676" x="5399088" y="6380163"/>
          <p14:tracePt t="57685" x="5399088" y="6353175"/>
          <p14:tracePt t="57692" x="5399088" y="6324600"/>
          <p14:tracePt t="57702" x="5399088" y="6284913"/>
          <p14:tracePt t="57708" x="5413375" y="6243638"/>
          <p14:tracePt t="57719" x="5426075" y="6216650"/>
          <p14:tracePt t="57725" x="5453063" y="6175375"/>
          <p14:tracePt t="57736" x="5481638" y="6148388"/>
          <p14:tracePt t="57742" x="5508625" y="6119813"/>
          <p14:tracePt t="57752" x="5535613" y="6092825"/>
          <p14:tracePt t="57759" x="5562600" y="6078538"/>
          <p14:tracePt t="57768" x="5618163" y="6038850"/>
          <p14:tracePt t="57776" x="5630863" y="6024563"/>
          <p14:tracePt t="57786" x="5686425" y="5997575"/>
          <p14:tracePt t="57792" x="5699125" y="5983288"/>
          <p14:tracePt t="57803" x="5740400" y="5970588"/>
          <p14:tracePt t="57809" x="5767388" y="5956300"/>
          <p14:tracePt t="57818" x="5795963" y="5942013"/>
          <p14:tracePt t="57826" x="5822950" y="5942013"/>
          <p14:tracePt t="57835" x="5849938" y="5942013"/>
          <p14:tracePt t="57842" x="5876925" y="5942013"/>
          <p14:tracePt t="57852" x="5903913" y="5942013"/>
          <p14:tracePt t="57853" x="5932488" y="5942013"/>
          <p14:tracePt t="57861" x="5959475" y="5942013"/>
          <p14:tracePt t="57869" x="5986463" y="5942013"/>
          <p14:tracePt t="57877" x="6013450" y="5942013"/>
          <p14:tracePt t="57886" x="6042025" y="5942013"/>
          <p14:tracePt t="57894" x="6054725" y="5942013"/>
          <p14:tracePt t="57903" x="6081713" y="5956300"/>
          <p14:tracePt t="57911" x="6096000" y="5970588"/>
          <p14:tracePt t="57918" x="6110288" y="5970588"/>
          <p14:tracePt t="57927" x="6122988" y="5983288"/>
          <p14:tracePt t="57936" x="6137275" y="5997575"/>
          <p14:tracePt t="57952" x="6149975" y="6010275"/>
          <p14:tracePt t="57969" x="6149975" y="6024563"/>
          <p14:tracePt t="57976" x="6164263" y="6038850"/>
          <p14:tracePt t="57992" x="6164263" y="6051550"/>
          <p14:tracePt t="58002" x="6164263" y="6065838"/>
          <p14:tracePt t="58009" x="6164263" y="6078538"/>
          <p14:tracePt t="58019" x="6164263" y="6092825"/>
          <p14:tracePt t="58026" x="6164263" y="6107113"/>
          <p14:tracePt t="58035" x="6164263" y="6119813"/>
          <p14:tracePt t="58052" x="6164263" y="6134100"/>
          <p14:tracePt t="58069" x="6164263" y="6148388"/>
          <p14:tracePt t="58085" x="6164263" y="6161088"/>
          <p14:tracePt t="58102" x="6164263" y="6175375"/>
          <p14:tracePt t="58108" x="6164263" y="6188075"/>
          <p14:tracePt t="58119" x="6149975" y="6202363"/>
          <p14:tracePt t="58135" x="6149975" y="6216650"/>
          <p14:tracePt t="58142" x="6137275" y="6216650"/>
          <p14:tracePt t="58152" x="6137275" y="6229350"/>
          <p14:tracePt t="58158" x="6122988" y="6229350"/>
          <p14:tracePt t="58169" x="6122988" y="6243638"/>
          <p14:tracePt t="58175" x="6122988" y="6256338"/>
          <p14:tracePt t="58185" x="6110288" y="6256338"/>
          <p14:tracePt t="58202" x="6110288" y="6270625"/>
          <p14:tracePt t="58203" x="6096000" y="6270625"/>
          <p14:tracePt t="58221" x="6096000" y="6284913"/>
          <p14:tracePt t="58237" x="6081713" y="6284913"/>
          <p14:tracePt t="58248" x="6081713" y="6297613"/>
          <p14:tracePt t="58269" x="6069013" y="6311900"/>
          <p14:tracePt t="58303" x="6069013" y="6324600"/>
          <p14:tracePt t="58326" x="6054725" y="6324600"/>
          <p14:tracePt t="58391" x="6054725" y="6338888"/>
          <p14:tracePt t="58700" x="6081713" y="6338888"/>
          <p14:tracePt t="58714" x="6110288" y="6338888"/>
          <p14:tracePt t="58724" x="6122988" y="6338888"/>
          <p14:tracePt t="58731" x="6149975" y="6353175"/>
          <p14:tracePt t="58739" x="6178550" y="6353175"/>
          <p14:tracePt t="58746" x="6205538" y="6365875"/>
          <p14:tracePt t="58754" x="6232525" y="6365875"/>
          <p14:tracePt t="58761" x="6259513" y="6365875"/>
          <p14:tracePt t="58768" x="6288088" y="6380163"/>
          <p14:tracePt t="58776" x="6315075" y="6380163"/>
          <p14:tracePt t="58783" x="6342063" y="6380163"/>
          <p14:tracePt t="58790" x="6369050" y="6392863"/>
          <p14:tracePt t="58800" x="6383338" y="6392863"/>
          <p14:tracePt t="58806" x="6396038" y="6392863"/>
          <p14:tracePt t="58816" x="6424613" y="6407150"/>
          <p14:tracePt t="58823" x="6451600" y="6421438"/>
          <p14:tracePt t="58833" x="6464300" y="6421438"/>
          <p14:tracePt t="58840" x="6492875" y="6421438"/>
          <p14:tracePt t="58850" x="6519863" y="6434138"/>
          <p14:tracePt t="58857" x="6534150" y="6434138"/>
          <p14:tracePt t="58866" x="6561138" y="6434138"/>
          <p14:tracePt t="58872" x="6602413" y="6448425"/>
          <p14:tracePt t="58884" x="6642100" y="6448425"/>
          <p14:tracePt t="58890" x="6683375" y="6461125"/>
          <p14:tracePt t="58899" x="6724650" y="6461125"/>
          <p14:tracePt t="58906" x="6765925" y="6461125"/>
          <p14:tracePt t="58916" x="6819900" y="6461125"/>
          <p14:tracePt t="58923" x="6834188" y="6461125"/>
          <p14:tracePt t="58933" x="6875463" y="6475413"/>
          <p14:tracePt t="58940" x="6916738" y="6475413"/>
          <p14:tracePt t="58950" x="6956425" y="6475413"/>
          <p14:tracePt t="58956" x="6985000" y="6475413"/>
          <p14:tracePt t="58966" x="7024688" y="6475413"/>
          <p14:tracePt t="58973" x="7053263" y="6475413"/>
          <p14:tracePt t="58983" x="7107238" y="6475413"/>
          <p14:tracePt t="58991" x="7121525" y="6475413"/>
          <p14:tracePt t="59000" x="7162800" y="6475413"/>
          <p14:tracePt t="59006" x="7189788" y="6475413"/>
          <p14:tracePt t="59017" x="7216775" y="6475413"/>
          <p14:tracePt t="59023" x="7243763" y="6475413"/>
          <p14:tracePt t="59033" x="7270750" y="6475413"/>
          <p14:tracePt t="59034" x="7299325" y="6475413"/>
          <p14:tracePt t="59042" x="7326313" y="6475413"/>
          <p14:tracePt t="59051" x="7353300" y="6475413"/>
          <p14:tracePt t="59058" x="7367588" y="6475413"/>
          <p14:tracePt t="59067" x="7394575" y="6475413"/>
          <p14:tracePt t="59075" x="7408863" y="6461125"/>
          <p14:tracePt t="59084" x="7421563" y="6461125"/>
          <p14:tracePt t="59090" x="7448550" y="6461125"/>
          <p14:tracePt t="59100" x="7477125" y="6448425"/>
          <p14:tracePt t="59106" x="7489825" y="6448425"/>
          <p14:tracePt t="59116" x="7516813" y="6448425"/>
          <p14:tracePt t="59123" x="7545388" y="6434138"/>
          <p14:tracePt t="59133" x="7572375" y="6434138"/>
          <p14:tracePt t="59140" x="7585075" y="6434138"/>
          <p14:tracePt t="59150" x="7613650" y="6434138"/>
          <p14:tracePt t="59156" x="7640638" y="6434138"/>
          <p14:tracePt t="59166" x="7667625" y="6434138"/>
          <p14:tracePt t="59173" x="7681913" y="6434138"/>
          <p14:tracePt t="59183" x="7708900" y="6434138"/>
          <p14:tracePt t="59190" x="7723188" y="6434138"/>
          <p14:tracePt t="59200" x="7735888" y="6434138"/>
          <p14:tracePt t="59206" x="7750175" y="6434138"/>
          <p14:tracePt t="59223" x="7762875" y="6434138"/>
          <p14:tracePt t="59233" x="7777163" y="6434138"/>
          <p14:tracePt t="59256" x="7791450" y="6434138"/>
          <p14:tracePt t="61020" x="7804150" y="6434138"/>
          <p14:tracePt t="61034" x="7818438" y="6434138"/>
          <p14:tracePt t="61044" x="7845425" y="6434138"/>
          <p14:tracePt t="61045" x="7872413" y="6434138"/>
          <p14:tracePt t="61053" x="7900988" y="6434138"/>
          <p14:tracePt t="61061" x="7913688" y="6448425"/>
          <p14:tracePt t="61069" x="7940675" y="6461125"/>
          <p14:tracePt t="61078" x="7969250" y="6475413"/>
          <p14:tracePt t="61086" x="7981950" y="6475413"/>
          <p14:tracePt t="61093" x="7996238" y="6489700"/>
          <p14:tracePt t="61101" x="8008938" y="6489700"/>
          <p14:tracePt t="61117" x="8023225" y="6502400"/>
          <p14:tracePt t="61141" x="8037513" y="6502400"/>
          <p14:tracePt t="61149" x="8037513" y="6516688"/>
          <p14:tracePt t="61199" x="8037513" y="6529388"/>
          <p14:tracePt t="61581" x="8050213" y="6529388"/>
          <p14:tracePt t="61595" x="8077200" y="6529388"/>
          <p14:tracePt t="61604" x="8105775" y="6529388"/>
          <p14:tracePt t="61612" x="8145463" y="6529388"/>
          <p14:tracePt t="61621" x="8201025" y="6529388"/>
          <p14:tracePt t="61628" x="8255000" y="6529388"/>
          <p14:tracePt t="61640" x="8310563" y="6529388"/>
          <p14:tracePt t="61641" x="8378825" y="6529388"/>
          <p14:tracePt t="61647" x="8432800" y="6529388"/>
          <p14:tracePt t="61657" x="8488363" y="6543675"/>
          <p14:tracePt t="61664" x="8556625" y="6543675"/>
          <p14:tracePt t="61674" x="8624888" y="6557963"/>
          <p14:tracePt t="61681" x="8651875" y="6557963"/>
          <p14:tracePt t="61690" x="8693150" y="6570663"/>
          <p14:tracePt t="61697" x="8734425" y="6584950"/>
          <p14:tracePt t="61707" x="8761413" y="6584950"/>
          <p14:tracePt t="61714" x="8788400" y="6584950"/>
          <p14:tracePt t="61724" x="8802688" y="6597650"/>
          <p14:tracePt t="61731" x="8815388" y="6597650"/>
          <p14:tracePt t="61747" x="8829675" y="6611938"/>
          <p14:tracePt t="65094" x="8815388" y="6611938"/>
          <p14:tracePt t="65103" x="8802688" y="6611938"/>
          <p14:tracePt t="65118" x="8788400" y="6626225"/>
          <p14:tracePt t="65126" x="8775700" y="6626225"/>
          <p14:tracePt t="65134" x="8761413" y="6638925"/>
          <p14:tracePt t="65142" x="8747125" y="6638925"/>
          <p14:tracePt t="65150" x="8720138" y="6653213"/>
          <p14:tracePt t="65158" x="8693150" y="6653213"/>
          <p14:tracePt t="65166" x="8678863" y="6667500"/>
          <p14:tracePt t="65173" x="8666163" y="6667500"/>
          <p14:tracePt t="65180" x="8637588" y="6667500"/>
          <p14:tracePt t="65188" x="8610600" y="6680200"/>
          <p14:tracePt t="65195" x="8569325" y="6680200"/>
          <p14:tracePt t="65203" x="8556625" y="6680200"/>
          <p14:tracePt t="65211" x="8515350" y="6680200"/>
          <p14:tracePt t="65221" x="8488363" y="6680200"/>
          <p14:tracePt t="65227" x="8461375" y="6680200"/>
          <p14:tracePt t="65237" x="8432800" y="6680200"/>
          <p14:tracePt t="65243" x="8405813" y="6680200"/>
          <p14:tracePt t="65254" x="8378825" y="6680200"/>
          <p14:tracePt t="65260" x="8351838" y="6667500"/>
          <p14:tracePt t="65270" x="8323263" y="6653213"/>
          <p14:tracePt t="65277" x="8310563" y="6626225"/>
          <p14:tracePt t="65286" x="8283575" y="6611938"/>
          <p14:tracePt t="65294" x="8255000" y="6570663"/>
          <p14:tracePt t="65303" x="8242300" y="6557963"/>
          <p14:tracePt t="65311" x="8228013" y="6543675"/>
          <p14:tracePt t="65320" x="8228013" y="6516688"/>
          <p14:tracePt t="65327" x="8215313" y="6489700"/>
          <p14:tracePt t="65337" x="8201025" y="6461125"/>
          <p14:tracePt t="65345" x="8201025" y="6434138"/>
          <p14:tracePt t="65354" x="8201025" y="6407150"/>
          <p14:tracePt t="65362" x="8201025" y="6392863"/>
          <p14:tracePt t="65370" x="8201025" y="6365875"/>
          <p14:tracePt t="65377" x="8201025" y="6338888"/>
          <p14:tracePt t="65387" x="8215313" y="6311900"/>
          <p14:tracePt t="65394" x="8242300" y="6297613"/>
          <p14:tracePt t="65404" x="8269288" y="6270625"/>
          <p14:tracePt t="65411" x="8283575" y="6256338"/>
          <p14:tracePt t="65420" x="8310563" y="6229350"/>
          <p14:tracePt t="65421" x="8337550" y="6202363"/>
          <p14:tracePt t="65430" x="8364538" y="6175375"/>
          <p14:tracePt t="65438" x="8391525" y="6148388"/>
          <p14:tracePt t="65446" x="8420100" y="6134100"/>
          <p14:tracePt t="65454" x="8432800" y="6107113"/>
          <p14:tracePt t="65462" x="8461375" y="6092825"/>
          <p14:tracePt t="65471" x="8488363" y="6078538"/>
          <p14:tracePt t="65479" x="8515350" y="6065838"/>
          <p14:tracePt t="65487" x="8542338" y="6051550"/>
          <p14:tracePt t="65495" x="8556625" y="6038850"/>
          <p14:tracePt t="65503" x="8597900" y="6024563"/>
          <p14:tracePt t="65511" x="8624888" y="6024563"/>
          <p14:tracePt t="65520" x="8651875" y="6010275"/>
          <p14:tracePt t="65528" x="8666163" y="6010275"/>
          <p14:tracePt t="65537" x="8705850" y="6010275"/>
          <p14:tracePt t="65544" x="8720138" y="6010275"/>
          <p14:tracePt t="65553" x="8747125" y="6010275"/>
          <p14:tracePt t="65560" x="8761413" y="6010275"/>
          <p14:tracePt t="65570" x="8775700" y="6010275"/>
          <p14:tracePt t="65577" x="8788400" y="6010275"/>
          <p14:tracePt t="65587" x="8802688" y="6010275"/>
          <p14:tracePt t="65604" x="8815388" y="6010275"/>
          <p14:tracePt t="65620" x="8829675" y="6010275"/>
          <p14:tracePt t="65627" x="8843963" y="6010275"/>
          <p14:tracePt t="65637" x="8856663" y="6010275"/>
          <p14:tracePt t="65643" x="8856663" y="6024563"/>
          <p14:tracePt t="65653" x="8870950" y="6024563"/>
          <p14:tracePt t="65660" x="8870950" y="6038850"/>
          <p14:tracePt t="65670" x="8883650" y="6038850"/>
          <p14:tracePt t="65677" x="8883650" y="6051550"/>
          <p14:tracePt t="65687" x="8897938" y="6051550"/>
          <p14:tracePt t="65694" x="8897938" y="6065838"/>
          <p14:tracePt t="65710" x="8912225" y="6078538"/>
          <p14:tracePt t="65737" x="8924925" y="6078538"/>
          <p14:tracePt t="65738" x="8924925" y="6092825"/>
          <p14:tracePt t="66179" x="8912225" y="6092825"/>
          <p14:tracePt t="66193" x="8897938" y="6092825"/>
          <p14:tracePt t="66202" x="8883650" y="6092825"/>
          <p14:tracePt t="66210" x="8856663" y="6107113"/>
          <p14:tracePt t="66211" x="8815388" y="6107113"/>
          <p14:tracePt t="66219" x="8775700" y="6119813"/>
          <p14:tracePt t="66227" x="8734425" y="6134100"/>
          <p14:tracePt t="66236" x="8693150" y="6148388"/>
          <p14:tracePt t="66244" x="8637588" y="6161088"/>
          <p14:tracePt t="66252" x="8583613" y="6161088"/>
          <p14:tracePt t="66260" x="8542338" y="6175375"/>
          <p14:tracePt t="66268" x="8501063" y="6188075"/>
          <p14:tracePt t="66276" x="8447088" y="6188075"/>
          <p14:tracePt t="66284" x="8405813" y="6202363"/>
          <p14:tracePt t="66293" x="8351838" y="6202363"/>
          <p14:tracePt t="66301" x="8310563" y="6216650"/>
          <p14:tracePt t="66309" x="8255000" y="6216650"/>
          <p14:tracePt t="66317" x="8201025" y="6216650"/>
          <p14:tracePt t="66325" x="8145463" y="6216650"/>
          <p14:tracePt t="66334" x="8077200" y="6216650"/>
          <p14:tracePt t="66342" x="8023225" y="6216650"/>
          <p14:tracePt t="66350" x="7969250" y="6216650"/>
          <p14:tracePt t="66358" x="7900988" y="6229350"/>
          <p14:tracePt t="66366" x="7845425" y="6229350"/>
          <p14:tracePt t="66374" x="7777163" y="6229350"/>
          <p14:tracePt t="66382" x="7708900" y="6243638"/>
          <p14:tracePt t="66391" x="7640638" y="6243638"/>
          <p14:tracePt t="66399" x="7572375" y="6243638"/>
          <p14:tracePt t="66407" x="7504113" y="6256338"/>
          <p14:tracePt t="66415" x="7448550" y="6256338"/>
          <p14:tracePt t="66424" x="7380288" y="6256338"/>
          <p14:tracePt t="66431" x="7326313" y="6256338"/>
          <p14:tracePt t="66440" x="7270750" y="6256338"/>
          <p14:tracePt t="66448" x="7216775" y="6256338"/>
          <p14:tracePt t="66457" x="7162800" y="6256338"/>
          <p14:tracePt t="66464" x="7107238" y="6256338"/>
          <p14:tracePt t="66473" x="7065963" y="6256338"/>
          <p14:tracePt t="66480" x="7038975" y="6256338"/>
          <p14:tracePt t="66490" x="6997700" y="6256338"/>
          <p14:tracePt t="66497" x="6956425" y="6256338"/>
          <p14:tracePt t="66507" x="6916738" y="6256338"/>
          <p14:tracePt t="66515" x="6875463" y="6256338"/>
          <p14:tracePt t="66524" x="6819900" y="6256338"/>
          <p14:tracePt t="66531" x="6778625" y="6256338"/>
          <p14:tracePt t="66541" x="6738938" y="6256338"/>
          <p14:tracePt t="66548" x="6697663" y="6256338"/>
          <p14:tracePt t="66557" x="6670675" y="6256338"/>
          <p14:tracePt t="66564" x="6642100" y="6256338"/>
          <p14:tracePt t="66574" x="6602413" y="6256338"/>
          <p14:tracePt t="66581" x="6573838" y="6256338"/>
          <p14:tracePt t="66591" x="6534150" y="6256338"/>
          <p14:tracePt t="66598" x="6519863" y="6256338"/>
          <p14:tracePt t="66607" x="6478588" y="6256338"/>
          <p14:tracePt t="66615" x="6451600" y="6256338"/>
          <p14:tracePt t="66624" x="6437313" y="6256338"/>
          <p14:tracePt t="66625" x="6410325" y="6256338"/>
          <p14:tracePt t="66634" x="6369050" y="6256338"/>
          <p14:tracePt t="66641" x="6327775" y="6256338"/>
          <p14:tracePt t="66650" x="6315075" y="6256338"/>
          <p14:tracePt t="66657" x="6273800" y="6256338"/>
          <p14:tracePt t="66667" x="6232525" y="6270625"/>
          <p14:tracePt t="66675" x="6205538" y="6270625"/>
          <p14:tracePt t="66683" x="6149975" y="6270625"/>
          <p14:tracePt t="66690" x="6110288" y="6270625"/>
          <p14:tracePt t="66699" x="6054725" y="6284913"/>
          <p14:tracePt t="66708" x="6013450" y="6284913"/>
          <p14:tracePt t="66716" x="5959475" y="6284913"/>
          <p14:tracePt t="66724" x="5903913" y="6297613"/>
          <p14:tracePt t="66733" x="5835650" y="6297613"/>
          <p14:tracePt t="66740" x="5767388" y="6297613"/>
          <p14:tracePt t="66748" x="5686425" y="6297613"/>
          <p14:tracePt t="66757" x="5618163" y="6297613"/>
          <p14:tracePt t="66765" x="5535613" y="6297613"/>
          <p14:tracePt t="66774" x="5467350" y="6297613"/>
          <p14:tracePt t="66782" x="5384800" y="6297613"/>
          <p14:tracePt t="66791" x="5289550" y="6297613"/>
          <p14:tracePt t="66798" x="5194300" y="6297613"/>
          <p14:tracePt t="66807" x="5111750" y="6297613"/>
          <p14:tracePt t="66814" x="5016500" y="6297613"/>
          <p14:tracePt t="66823" x="4948238" y="6297613"/>
          <p14:tracePt t="66830" x="4865688" y="6297613"/>
          <p14:tracePt t="66840" x="4797425" y="6297613"/>
          <p14:tracePt t="66847" x="4729163" y="6297613"/>
          <p14:tracePt t="66857" x="4660900" y="6297613"/>
          <p14:tracePt t="66864" x="4592638" y="6297613"/>
          <p14:tracePt t="66874" x="4551363" y="6297613"/>
          <p14:tracePt t="66880" x="4483100" y="6297613"/>
          <p14:tracePt t="66890" x="4468813" y="6297613"/>
          <p14:tracePt t="66897" x="4429125" y="6297613"/>
          <p14:tracePt t="66907" x="4387850" y="6297613"/>
          <p14:tracePt t="66914" x="4346575" y="6297613"/>
          <p14:tracePt t="66924" x="4319588" y="6297613"/>
          <p14:tracePt t="66931" x="4291013" y="6284913"/>
          <p14:tracePt t="66940" x="4264025" y="6284913"/>
          <p14:tracePt t="66948" x="4237038" y="6284913"/>
          <p14:tracePt t="66957" x="4222750" y="6284913"/>
          <p14:tracePt t="66965" x="4210050" y="6270625"/>
          <p14:tracePt t="66973" x="4183063" y="6270625"/>
          <p14:tracePt t="66981" x="4168775" y="6270625"/>
          <p14:tracePt t="66991" x="4141788" y="6270625"/>
          <p14:tracePt t="66999" x="4127500" y="6256338"/>
          <p14:tracePt t="67007" x="4114800" y="6256338"/>
          <p14:tracePt t="67015" x="4100513" y="6256338"/>
          <p14:tracePt t="67024" x="4086225" y="6256338"/>
          <p14:tracePt t="67032" x="4073525" y="6243638"/>
          <p14:tracePt t="67041" x="4059238" y="6243638"/>
        </p14:tracePtLst>
      </p14:laserTraceLst>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図 36">
            <a:extLst>
              <a:ext uri="{FF2B5EF4-FFF2-40B4-BE49-F238E27FC236}">
                <a16:creationId xmlns:a16="http://schemas.microsoft.com/office/drawing/2014/main" id="{F6A4E9C0-FE31-BF40-B9B9-146A2EF058A2}"/>
              </a:ext>
            </a:extLst>
          </p:cNvPr>
          <p:cNvPicPr>
            <a:picLocks noChangeAspect="1"/>
          </p:cNvPicPr>
          <p:nvPr/>
        </p:nvPicPr>
        <p:blipFill>
          <a:blip r:embed="rId6"/>
          <a:stretch>
            <a:fillRect/>
          </a:stretch>
        </p:blipFill>
        <p:spPr>
          <a:xfrm>
            <a:off x="270555" y="3806064"/>
            <a:ext cx="3285235" cy="3051936"/>
          </a:xfrm>
          <a:prstGeom prst="rect">
            <a:avLst/>
          </a:prstGeom>
        </p:spPr>
      </p:pic>
      <p:pic>
        <p:nvPicPr>
          <p:cNvPr id="10" name="図 9">
            <a:extLst>
              <a:ext uri="{FF2B5EF4-FFF2-40B4-BE49-F238E27FC236}">
                <a16:creationId xmlns:a16="http://schemas.microsoft.com/office/drawing/2014/main" id="{1D10603D-EF9F-B24C-803C-6B84D1F7C91D}"/>
              </a:ext>
            </a:extLst>
          </p:cNvPr>
          <p:cNvPicPr>
            <a:picLocks noChangeAspect="1"/>
          </p:cNvPicPr>
          <p:nvPr/>
        </p:nvPicPr>
        <p:blipFill rotWithShape="1">
          <a:blip r:embed="rId7"/>
          <a:srcRect l="60721" r="3241"/>
          <a:stretch/>
        </p:blipFill>
        <p:spPr>
          <a:xfrm>
            <a:off x="2311093" y="4283059"/>
            <a:ext cx="189952" cy="605854"/>
          </a:xfrm>
          <a:prstGeom prst="rect">
            <a:avLst/>
          </a:prstGeom>
        </p:spPr>
      </p:pic>
      <p:sp>
        <p:nvSpPr>
          <p:cNvPr id="29" name="円形吹き出し 28">
            <a:extLst>
              <a:ext uri="{FF2B5EF4-FFF2-40B4-BE49-F238E27FC236}">
                <a16:creationId xmlns:a16="http://schemas.microsoft.com/office/drawing/2014/main" id="{07C0CB73-68EA-1640-AD89-F12C6667091C}"/>
              </a:ext>
            </a:extLst>
          </p:cNvPr>
          <p:cNvSpPr/>
          <p:nvPr/>
        </p:nvSpPr>
        <p:spPr>
          <a:xfrm>
            <a:off x="2708164" y="4009491"/>
            <a:ext cx="710730" cy="1036519"/>
          </a:xfrm>
          <a:prstGeom prst="wedgeEllipseCallout">
            <a:avLst>
              <a:gd name="adj1" fmla="val -90395"/>
              <a:gd name="adj2" fmla="val 435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3" name="図 22">
            <a:extLst>
              <a:ext uri="{FF2B5EF4-FFF2-40B4-BE49-F238E27FC236}">
                <a16:creationId xmlns:a16="http://schemas.microsoft.com/office/drawing/2014/main" id="{3A21F624-04E6-C44D-8E94-6A5F5785CBD1}"/>
              </a:ext>
            </a:extLst>
          </p:cNvPr>
          <p:cNvPicPr>
            <a:picLocks noChangeAspect="1"/>
          </p:cNvPicPr>
          <p:nvPr/>
        </p:nvPicPr>
        <p:blipFill>
          <a:blip r:embed="rId8"/>
          <a:stretch>
            <a:fillRect/>
          </a:stretch>
        </p:blipFill>
        <p:spPr>
          <a:xfrm>
            <a:off x="2652088" y="4105768"/>
            <a:ext cx="815557" cy="837737"/>
          </a:xfrm>
          <a:prstGeom prst="rect">
            <a:avLst/>
          </a:prstGeom>
        </p:spPr>
      </p:pic>
      <p:sp>
        <p:nvSpPr>
          <p:cNvPr id="15" name="星 7 14">
            <a:extLst>
              <a:ext uri="{FF2B5EF4-FFF2-40B4-BE49-F238E27FC236}">
                <a16:creationId xmlns:a16="http://schemas.microsoft.com/office/drawing/2014/main" id="{FDA2A291-9856-784D-B07A-9807371D5AE9}"/>
              </a:ext>
            </a:extLst>
          </p:cNvPr>
          <p:cNvSpPr/>
          <p:nvPr/>
        </p:nvSpPr>
        <p:spPr>
          <a:xfrm>
            <a:off x="3370452" y="3717032"/>
            <a:ext cx="2292651" cy="1520276"/>
          </a:xfrm>
          <a:prstGeom prst="star7">
            <a:avLst/>
          </a:prstGeom>
          <a:solidFill>
            <a:srgbClr val="FFC000"/>
          </a:solidFill>
          <a:ln>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FE7F3BA9-7152-E743-BE4D-5EEF39F165E5}"/>
              </a:ext>
            </a:extLst>
          </p:cNvPr>
          <p:cNvSpPr>
            <a:spLocks noGrp="1"/>
          </p:cNvSpPr>
          <p:nvPr>
            <p:ph type="title"/>
          </p:nvPr>
        </p:nvSpPr>
        <p:spPr/>
        <p:txBody>
          <a:bodyPr/>
          <a:lstStyle/>
          <a:p>
            <a:r>
              <a:rPr lang="ja-JP" altLang="en-US"/>
              <a:t>住民ユースケース</a:t>
            </a:r>
            <a:endParaRPr kumimoji="1" lang="ja-JP" altLang="en-US"/>
          </a:p>
        </p:txBody>
      </p:sp>
      <p:sp>
        <p:nvSpPr>
          <p:cNvPr id="3" name="コンテンツ プレースホルダー 2">
            <a:extLst>
              <a:ext uri="{FF2B5EF4-FFF2-40B4-BE49-F238E27FC236}">
                <a16:creationId xmlns:a16="http://schemas.microsoft.com/office/drawing/2014/main" id="{F725E4B8-E180-744E-96CB-B46889BE8AD7}"/>
              </a:ext>
            </a:extLst>
          </p:cNvPr>
          <p:cNvSpPr>
            <a:spLocks noGrp="1"/>
          </p:cNvSpPr>
          <p:nvPr>
            <p:ph idx="1"/>
          </p:nvPr>
        </p:nvSpPr>
        <p:spPr>
          <a:xfrm>
            <a:off x="381000" y="1066800"/>
            <a:ext cx="8382000" cy="5334000"/>
          </a:xfrm>
        </p:spPr>
        <p:txBody>
          <a:bodyPr/>
          <a:lstStyle/>
          <a:p>
            <a:r>
              <a:rPr lang="en-US" altLang="ja-JP" sz="2000" dirty="0"/>
              <a:t>C1: </a:t>
            </a:r>
            <a:r>
              <a:rPr lang="ja-JP" altLang="en-US" sz="2000"/>
              <a:t>住民情報を登録する</a:t>
            </a:r>
            <a:endParaRPr lang="en-US" altLang="ja-JP" sz="2000" dirty="0"/>
          </a:p>
          <a:p>
            <a:pPr lvl="1"/>
            <a:r>
              <a:rPr lang="ja-JP" altLang="en-US" sz="1800"/>
              <a:t>氏名</a:t>
            </a:r>
            <a:r>
              <a:rPr lang="en-US" altLang="ja-JP" sz="1800" dirty="0"/>
              <a:t>, </a:t>
            </a:r>
            <a:r>
              <a:rPr lang="ja-JP" altLang="en-US" sz="1800"/>
              <a:t>住所</a:t>
            </a:r>
            <a:r>
              <a:rPr lang="en-US" altLang="ja-JP" sz="1800" dirty="0"/>
              <a:t>, </a:t>
            </a:r>
            <a:r>
              <a:rPr lang="ja-JP" altLang="en-US" sz="1800"/>
              <a:t>メールアドレス</a:t>
            </a:r>
            <a:r>
              <a:rPr lang="en-US" altLang="ja-JP" sz="1800" dirty="0"/>
              <a:t>, </a:t>
            </a:r>
            <a:r>
              <a:rPr lang="ja-JP" altLang="en-US" sz="1800"/>
              <a:t>電話番号</a:t>
            </a:r>
            <a:r>
              <a:rPr lang="en-US" altLang="ja-JP" sz="1800" dirty="0"/>
              <a:t>, </a:t>
            </a:r>
            <a:r>
              <a:rPr lang="ja-JP" altLang="en-US" sz="1800"/>
              <a:t>パスワード</a:t>
            </a:r>
            <a:r>
              <a:rPr lang="en-US" altLang="ja-JP" sz="1800" dirty="0"/>
              <a:t>, </a:t>
            </a:r>
            <a:r>
              <a:rPr lang="ja-JP" altLang="en-US" sz="1800"/>
              <a:t>世帯人数</a:t>
            </a:r>
            <a:endParaRPr lang="en-US" altLang="ja-JP" sz="1800" dirty="0"/>
          </a:p>
          <a:p>
            <a:r>
              <a:rPr lang="en-US" altLang="ja-JP" sz="2000" dirty="0"/>
              <a:t>C2: </a:t>
            </a:r>
            <a:r>
              <a:rPr lang="ja-JP" altLang="en-US" sz="2000"/>
              <a:t>避難所を検索する</a:t>
            </a:r>
            <a:endParaRPr lang="en-US" altLang="ja-JP" sz="2000" dirty="0"/>
          </a:p>
          <a:p>
            <a:pPr lvl="1"/>
            <a:r>
              <a:rPr lang="ja-JP" altLang="en-US" sz="1800"/>
              <a:t>地図上に避難所の混雑状況をピンの色で視覚化する</a:t>
            </a:r>
            <a:endParaRPr lang="en-US" altLang="ja-JP" sz="1800" dirty="0"/>
          </a:p>
          <a:p>
            <a:pPr lvl="1"/>
            <a:r>
              <a:rPr lang="ja-JP" altLang="en-US" sz="1800"/>
              <a:t>住民が避難するのに最適な避難所を検索できる</a:t>
            </a:r>
            <a:endParaRPr lang="en-US" altLang="ja-JP" sz="1800" dirty="0"/>
          </a:p>
          <a:p>
            <a:r>
              <a:rPr lang="en-US" altLang="ja-JP" sz="2000" dirty="0"/>
              <a:t>C3: </a:t>
            </a:r>
            <a:r>
              <a:rPr lang="ja-JP" altLang="en-US" sz="2000"/>
              <a:t>チェックインする</a:t>
            </a:r>
            <a:endParaRPr lang="en-US" altLang="ja-JP" sz="2000" dirty="0"/>
          </a:p>
          <a:p>
            <a:pPr lvl="1"/>
            <a:r>
              <a:rPr lang="ja-JP" altLang="en-US" sz="1800"/>
              <a:t>住民が避難後、チェックインを行う</a:t>
            </a:r>
            <a:endParaRPr lang="en-US" altLang="ja-JP" sz="1800" dirty="0"/>
          </a:p>
          <a:p>
            <a:pPr lvl="1"/>
            <a:r>
              <a:rPr lang="ja-JP" altLang="en-US" sz="1800"/>
              <a:t>システムがチェックインを記録し、避難所の状態を更新する</a:t>
            </a:r>
            <a:endParaRPr lang="en-US" altLang="ja-JP" sz="1800" dirty="0"/>
          </a:p>
        </p:txBody>
      </p:sp>
      <p:sp>
        <p:nvSpPr>
          <p:cNvPr id="4" name="スライド番号プレースホルダー 3">
            <a:extLst>
              <a:ext uri="{FF2B5EF4-FFF2-40B4-BE49-F238E27FC236}">
                <a16:creationId xmlns:a16="http://schemas.microsoft.com/office/drawing/2014/main" id="{8F0EF649-1B0E-1748-B2F2-6555D051CADA}"/>
              </a:ext>
            </a:extLst>
          </p:cNvPr>
          <p:cNvSpPr>
            <a:spLocks noGrp="1"/>
          </p:cNvSpPr>
          <p:nvPr>
            <p:ph type="sldNum" sz="quarter" idx="11"/>
          </p:nvPr>
        </p:nvSpPr>
        <p:spPr/>
        <p:txBody>
          <a:bodyPr/>
          <a:lstStyle/>
          <a:p>
            <a:fld id="{540B1702-1328-441D-B737-C2B94A2E6AF5}" type="slidenum">
              <a:rPr lang="en-US" altLang="ja-JP" smtClean="0"/>
              <a:pPr/>
              <a:t>5</a:t>
            </a:fld>
            <a:endParaRPr lang="en-US" altLang="ja-JP"/>
          </a:p>
        </p:txBody>
      </p:sp>
      <p:pic>
        <p:nvPicPr>
          <p:cNvPr id="7" name="図 6">
            <a:extLst>
              <a:ext uri="{FF2B5EF4-FFF2-40B4-BE49-F238E27FC236}">
                <a16:creationId xmlns:a16="http://schemas.microsoft.com/office/drawing/2014/main" id="{4E4A27D2-061A-F94F-858D-D93B4363E318}"/>
              </a:ext>
            </a:extLst>
          </p:cNvPr>
          <p:cNvPicPr>
            <a:picLocks noChangeAspect="1"/>
          </p:cNvPicPr>
          <p:nvPr/>
        </p:nvPicPr>
        <p:blipFill>
          <a:blip r:embed="rId9"/>
          <a:stretch>
            <a:fillRect/>
          </a:stretch>
        </p:blipFill>
        <p:spPr>
          <a:xfrm>
            <a:off x="7914643" y="3896262"/>
            <a:ext cx="724367" cy="992651"/>
          </a:xfrm>
          <a:prstGeom prst="rect">
            <a:avLst/>
          </a:prstGeom>
        </p:spPr>
      </p:pic>
      <p:pic>
        <p:nvPicPr>
          <p:cNvPr id="9" name="図 8">
            <a:extLst>
              <a:ext uri="{FF2B5EF4-FFF2-40B4-BE49-F238E27FC236}">
                <a16:creationId xmlns:a16="http://schemas.microsoft.com/office/drawing/2014/main" id="{1F659714-15BE-2744-8109-4B5A5F602838}"/>
              </a:ext>
            </a:extLst>
          </p:cNvPr>
          <p:cNvPicPr>
            <a:picLocks noChangeAspect="1"/>
          </p:cNvPicPr>
          <p:nvPr/>
        </p:nvPicPr>
        <p:blipFill>
          <a:blip r:embed="rId10"/>
          <a:stretch>
            <a:fillRect/>
          </a:stretch>
        </p:blipFill>
        <p:spPr>
          <a:xfrm>
            <a:off x="5366301" y="4903690"/>
            <a:ext cx="1553925" cy="1838965"/>
          </a:xfrm>
          <a:prstGeom prst="rect">
            <a:avLst/>
          </a:prstGeom>
        </p:spPr>
      </p:pic>
      <p:sp>
        <p:nvSpPr>
          <p:cNvPr id="14" name="右矢印 13">
            <a:extLst>
              <a:ext uri="{FF2B5EF4-FFF2-40B4-BE49-F238E27FC236}">
                <a16:creationId xmlns:a16="http://schemas.microsoft.com/office/drawing/2014/main" id="{6333A1FC-6BDD-DD41-B1B7-D79C83840012}"/>
              </a:ext>
            </a:extLst>
          </p:cNvPr>
          <p:cNvSpPr/>
          <p:nvPr/>
        </p:nvSpPr>
        <p:spPr>
          <a:xfrm flipH="1">
            <a:off x="6404664" y="5416198"/>
            <a:ext cx="1002464" cy="846451"/>
          </a:xfrm>
          <a:prstGeom prst="rightArrow">
            <a:avLst>
              <a:gd name="adj1" fmla="val 51569"/>
              <a:gd name="adj2" fmla="val 46839"/>
            </a:avLst>
          </a:prstGeom>
          <a:solidFill>
            <a:srgbClr val="00206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sz="1200">
              <a:solidFill>
                <a:schemeClr val="tx1"/>
              </a:solidFill>
            </a:endParaRPr>
          </a:p>
        </p:txBody>
      </p:sp>
      <p:pic>
        <p:nvPicPr>
          <p:cNvPr id="20" name="図 19">
            <a:extLst>
              <a:ext uri="{FF2B5EF4-FFF2-40B4-BE49-F238E27FC236}">
                <a16:creationId xmlns:a16="http://schemas.microsoft.com/office/drawing/2014/main" id="{C24F3A0F-C729-E846-9A47-5CA8C6837AFD}"/>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984135" y="4301272"/>
            <a:ext cx="248531" cy="237062"/>
          </a:xfrm>
          <a:prstGeom prst="rect">
            <a:avLst/>
          </a:prstGeom>
        </p:spPr>
      </p:pic>
      <p:pic>
        <p:nvPicPr>
          <p:cNvPr id="5" name="図 4">
            <a:extLst>
              <a:ext uri="{FF2B5EF4-FFF2-40B4-BE49-F238E27FC236}">
                <a16:creationId xmlns:a16="http://schemas.microsoft.com/office/drawing/2014/main" id="{E02605AF-22E6-C94D-8F75-3C2EE677B88B}"/>
              </a:ext>
            </a:extLst>
          </p:cNvPr>
          <p:cNvPicPr>
            <a:picLocks noChangeAspect="1"/>
          </p:cNvPicPr>
          <p:nvPr/>
        </p:nvPicPr>
        <p:blipFill>
          <a:blip r:embed="rId12"/>
          <a:stretch>
            <a:fillRect/>
          </a:stretch>
        </p:blipFill>
        <p:spPr>
          <a:xfrm>
            <a:off x="3918259" y="3900296"/>
            <a:ext cx="1272168" cy="954126"/>
          </a:xfrm>
          <a:prstGeom prst="rect">
            <a:avLst/>
          </a:prstGeom>
        </p:spPr>
      </p:pic>
      <p:pic>
        <p:nvPicPr>
          <p:cNvPr id="25" name="図 24">
            <a:extLst>
              <a:ext uri="{FF2B5EF4-FFF2-40B4-BE49-F238E27FC236}">
                <a16:creationId xmlns:a16="http://schemas.microsoft.com/office/drawing/2014/main" id="{43B747D9-5BE5-C243-9649-73BF6E4DE85B}"/>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5832203" y="3734110"/>
            <a:ext cx="1152286" cy="1226473"/>
          </a:xfrm>
          <a:prstGeom prst="rect">
            <a:avLst/>
          </a:prstGeom>
        </p:spPr>
      </p:pic>
      <p:sp>
        <p:nvSpPr>
          <p:cNvPr id="33" name="円形吹き出し 32">
            <a:extLst>
              <a:ext uri="{FF2B5EF4-FFF2-40B4-BE49-F238E27FC236}">
                <a16:creationId xmlns:a16="http://schemas.microsoft.com/office/drawing/2014/main" id="{941A3AFA-3B29-884A-8E58-EE825439A1E0}"/>
              </a:ext>
            </a:extLst>
          </p:cNvPr>
          <p:cNvSpPr/>
          <p:nvPr/>
        </p:nvSpPr>
        <p:spPr>
          <a:xfrm>
            <a:off x="1102935" y="6328091"/>
            <a:ext cx="161805" cy="184910"/>
          </a:xfrm>
          <a:prstGeom prst="wedgeEllipseCallout">
            <a:avLst>
              <a:gd name="adj1" fmla="val 2539"/>
              <a:gd name="adj2" fmla="val 106260"/>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円形吹き出し 33">
            <a:extLst>
              <a:ext uri="{FF2B5EF4-FFF2-40B4-BE49-F238E27FC236}">
                <a16:creationId xmlns:a16="http://schemas.microsoft.com/office/drawing/2014/main" id="{BA0AE800-358E-B74D-8453-96323D1BD8E3}"/>
              </a:ext>
            </a:extLst>
          </p:cNvPr>
          <p:cNvSpPr/>
          <p:nvPr/>
        </p:nvSpPr>
        <p:spPr>
          <a:xfrm>
            <a:off x="1986585" y="5260559"/>
            <a:ext cx="161805" cy="184910"/>
          </a:xfrm>
          <a:prstGeom prst="wedgeEllipseCallout">
            <a:avLst>
              <a:gd name="adj1" fmla="val 2539"/>
              <a:gd name="adj2" fmla="val 106260"/>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円形吹き出し 34">
            <a:extLst>
              <a:ext uri="{FF2B5EF4-FFF2-40B4-BE49-F238E27FC236}">
                <a16:creationId xmlns:a16="http://schemas.microsoft.com/office/drawing/2014/main" id="{6ACDEE57-8C84-CD48-AC0C-94C207F22E7C}"/>
              </a:ext>
            </a:extLst>
          </p:cNvPr>
          <p:cNvSpPr/>
          <p:nvPr/>
        </p:nvSpPr>
        <p:spPr>
          <a:xfrm>
            <a:off x="1442085" y="4289494"/>
            <a:ext cx="161805" cy="184910"/>
          </a:xfrm>
          <a:prstGeom prst="wedgeEllipseCallout">
            <a:avLst>
              <a:gd name="adj1" fmla="val 2539"/>
              <a:gd name="adj2" fmla="val 106260"/>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円形吹き出し 35">
            <a:extLst>
              <a:ext uri="{FF2B5EF4-FFF2-40B4-BE49-F238E27FC236}">
                <a16:creationId xmlns:a16="http://schemas.microsoft.com/office/drawing/2014/main" id="{15BC5B24-9145-3B48-ADF8-0A8995564689}"/>
              </a:ext>
            </a:extLst>
          </p:cNvPr>
          <p:cNvSpPr/>
          <p:nvPr/>
        </p:nvSpPr>
        <p:spPr>
          <a:xfrm>
            <a:off x="2947112" y="5601074"/>
            <a:ext cx="161805" cy="184910"/>
          </a:xfrm>
          <a:prstGeom prst="wedgeEllipseCallout">
            <a:avLst>
              <a:gd name="adj1" fmla="val 2539"/>
              <a:gd name="adj2" fmla="val 106260"/>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四角形吹き出し 21">
            <a:extLst>
              <a:ext uri="{FF2B5EF4-FFF2-40B4-BE49-F238E27FC236}">
                <a16:creationId xmlns:a16="http://schemas.microsoft.com/office/drawing/2014/main" id="{8F720DD3-CCAA-FE41-9774-38AA5DA3D44F}"/>
              </a:ext>
            </a:extLst>
          </p:cNvPr>
          <p:cNvSpPr/>
          <p:nvPr/>
        </p:nvSpPr>
        <p:spPr>
          <a:xfrm>
            <a:off x="3171013" y="5237309"/>
            <a:ext cx="1653164" cy="1620691"/>
          </a:xfrm>
          <a:prstGeom prst="wedgeRectCallout">
            <a:avLst>
              <a:gd name="adj1" fmla="val 91906"/>
              <a:gd name="adj2" fmla="val 2270"/>
            </a:avLst>
          </a:prstGeom>
          <a:solidFill>
            <a:srgbClr val="FFFF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ja-JP" altLang="en-US" sz="1400">
              <a:solidFill>
                <a:schemeClr val="tx1"/>
              </a:solidFill>
            </a:endParaRPr>
          </a:p>
        </p:txBody>
      </p:sp>
      <p:sp>
        <p:nvSpPr>
          <p:cNvPr id="24" name="テキスト ボックス 23">
            <a:extLst>
              <a:ext uri="{FF2B5EF4-FFF2-40B4-BE49-F238E27FC236}">
                <a16:creationId xmlns:a16="http://schemas.microsoft.com/office/drawing/2014/main" id="{F7F50BE2-5F0C-2943-B0B4-8C34043FEA09}"/>
              </a:ext>
            </a:extLst>
          </p:cNvPr>
          <p:cNvSpPr txBox="1"/>
          <p:nvPr/>
        </p:nvSpPr>
        <p:spPr>
          <a:xfrm>
            <a:off x="3183397" y="5244246"/>
            <a:ext cx="1393330" cy="830997"/>
          </a:xfrm>
          <a:prstGeom prst="rect">
            <a:avLst/>
          </a:prstGeom>
          <a:noFill/>
        </p:spPr>
        <p:txBody>
          <a:bodyPr wrap="none" rtlCol="0">
            <a:spAutoFit/>
          </a:bodyPr>
          <a:lstStyle/>
          <a:p>
            <a:pPr lvl="0"/>
            <a:r>
              <a:rPr lang="en-US" altLang="ja-JP" sz="1200" dirty="0">
                <a:solidFill>
                  <a:srgbClr val="000000"/>
                </a:solidFill>
                <a:latin typeface="Arial"/>
                <a:ea typeface="ＭＳ Ｐゴシック"/>
              </a:rPr>
              <a:t>2020-10-03 12:00</a:t>
            </a:r>
          </a:p>
          <a:p>
            <a:r>
              <a:rPr lang="en-US" altLang="ja-JP" sz="1200" dirty="0" err="1">
                <a:solidFill>
                  <a:srgbClr val="000000"/>
                </a:solidFill>
                <a:latin typeface="Arial"/>
                <a:ea typeface="ＭＳ Ｐゴシック"/>
              </a:rPr>
              <a:t>Muronani</a:t>
            </a:r>
            <a:r>
              <a:rPr lang="en-US" altLang="ja-JP" sz="1200" dirty="0">
                <a:solidFill>
                  <a:srgbClr val="000000"/>
                </a:solidFill>
                <a:latin typeface="Arial"/>
                <a:ea typeface="ＭＳ Ｐゴシック"/>
              </a:rPr>
              <a:t> </a:t>
            </a:r>
            <a:r>
              <a:rPr lang="en-US" altLang="ja-JP" sz="1200" dirty="0" err="1">
                <a:solidFill>
                  <a:srgbClr val="000000"/>
                </a:solidFill>
                <a:latin typeface="Arial"/>
                <a:ea typeface="ＭＳ Ｐゴシック"/>
              </a:rPr>
              <a:t>Toshiki</a:t>
            </a:r>
            <a:endParaRPr lang="en-US" altLang="ja-JP" sz="1200" dirty="0">
              <a:solidFill>
                <a:srgbClr val="000000"/>
              </a:solidFill>
              <a:latin typeface="Arial"/>
              <a:ea typeface="ＭＳ Ｐゴシック"/>
            </a:endParaRPr>
          </a:p>
          <a:p>
            <a:pPr lvl="0"/>
            <a:r>
              <a:rPr lang="en-US" altLang="ja-JP" sz="1200" dirty="0">
                <a:solidFill>
                  <a:srgbClr val="000000"/>
                </a:solidFill>
                <a:latin typeface="Arial"/>
                <a:ea typeface="ＭＳ Ｐゴシック"/>
              </a:rPr>
              <a:t>Check in at</a:t>
            </a:r>
          </a:p>
          <a:p>
            <a:pPr lvl="0"/>
            <a:r>
              <a:rPr lang="en-US" altLang="ja-JP" sz="1200" dirty="0">
                <a:solidFill>
                  <a:srgbClr val="000000"/>
                </a:solidFill>
                <a:latin typeface="Arial"/>
                <a:ea typeface="ＭＳ Ｐゴシック"/>
              </a:rPr>
              <a:t>D Sports Center</a:t>
            </a:r>
            <a:endParaRPr lang="ja-JP" altLang="en-US" sz="1200">
              <a:solidFill>
                <a:srgbClr val="000000"/>
              </a:solidFill>
              <a:latin typeface="Arial"/>
              <a:ea typeface="ＭＳ Ｐゴシック"/>
            </a:endParaRPr>
          </a:p>
        </p:txBody>
      </p:sp>
      <p:sp>
        <p:nvSpPr>
          <p:cNvPr id="32" name="テキスト ボックス 31">
            <a:extLst>
              <a:ext uri="{FF2B5EF4-FFF2-40B4-BE49-F238E27FC236}">
                <a16:creationId xmlns:a16="http://schemas.microsoft.com/office/drawing/2014/main" id="{CA2A5AB5-DE25-204F-93A5-CF4B7991F3B8}"/>
              </a:ext>
            </a:extLst>
          </p:cNvPr>
          <p:cNvSpPr txBox="1"/>
          <p:nvPr/>
        </p:nvSpPr>
        <p:spPr>
          <a:xfrm>
            <a:off x="3185914" y="6060197"/>
            <a:ext cx="1393330" cy="830997"/>
          </a:xfrm>
          <a:prstGeom prst="rect">
            <a:avLst/>
          </a:prstGeom>
          <a:noFill/>
        </p:spPr>
        <p:txBody>
          <a:bodyPr wrap="none" rtlCol="0">
            <a:spAutoFit/>
          </a:bodyPr>
          <a:lstStyle/>
          <a:p>
            <a:pPr lvl="0"/>
            <a:r>
              <a:rPr lang="en-US" altLang="ja-JP" sz="1200">
                <a:solidFill>
                  <a:srgbClr val="000000"/>
                </a:solidFill>
                <a:latin typeface="Arial"/>
                <a:ea typeface="ＭＳ Ｐゴシック"/>
              </a:rPr>
              <a:t>2020-10-03 12:05</a:t>
            </a:r>
          </a:p>
          <a:p>
            <a:pPr lvl="0"/>
            <a:r>
              <a:rPr lang="en-US" altLang="ja-JP" sz="1200" b="1" err="1">
                <a:solidFill>
                  <a:srgbClr val="000000"/>
                </a:solidFill>
                <a:latin typeface="Arial"/>
                <a:ea typeface="ＭＳ Ｐゴシック"/>
              </a:rPr>
              <a:t>Nakada</a:t>
            </a:r>
            <a:r>
              <a:rPr lang="en-US" altLang="ja-JP" sz="1200" b="1">
                <a:solidFill>
                  <a:srgbClr val="000000"/>
                </a:solidFill>
                <a:latin typeface="Arial"/>
                <a:ea typeface="ＭＳ Ｐゴシック"/>
              </a:rPr>
              <a:t> </a:t>
            </a:r>
            <a:r>
              <a:rPr lang="en-US" altLang="ja-JP" sz="1200" b="1" err="1">
                <a:solidFill>
                  <a:srgbClr val="000000"/>
                </a:solidFill>
                <a:latin typeface="Arial"/>
                <a:ea typeface="ＭＳ Ｐゴシック"/>
              </a:rPr>
              <a:t>Hiroto</a:t>
            </a:r>
            <a:endParaRPr lang="en-US" altLang="ja-JP" sz="1200" b="1">
              <a:solidFill>
                <a:srgbClr val="000000"/>
              </a:solidFill>
              <a:latin typeface="Arial"/>
              <a:ea typeface="ＭＳ Ｐゴシック"/>
            </a:endParaRPr>
          </a:p>
          <a:p>
            <a:pPr lvl="0"/>
            <a:r>
              <a:rPr lang="en-US" altLang="ja-JP" sz="1200">
                <a:solidFill>
                  <a:srgbClr val="000000"/>
                </a:solidFill>
                <a:latin typeface="Arial"/>
                <a:ea typeface="ＭＳ Ｐゴシック"/>
              </a:rPr>
              <a:t>Check in at </a:t>
            </a:r>
          </a:p>
          <a:p>
            <a:pPr lvl="0"/>
            <a:r>
              <a:rPr lang="en-US" altLang="ja-JP" sz="1200">
                <a:solidFill>
                  <a:srgbClr val="000000"/>
                </a:solidFill>
                <a:latin typeface="Arial"/>
                <a:ea typeface="ＭＳ Ｐゴシック"/>
              </a:rPr>
              <a:t>D Sports Center</a:t>
            </a:r>
            <a:endParaRPr lang="ja-JP" altLang="en-US" sz="1200">
              <a:solidFill>
                <a:srgbClr val="000000"/>
              </a:solidFill>
              <a:latin typeface="Arial"/>
              <a:ea typeface="ＭＳ Ｐゴシック"/>
            </a:endParaRPr>
          </a:p>
        </p:txBody>
      </p:sp>
      <p:sp>
        <p:nvSpPr>
          <p:cNvPr id="28" name="テキスト ボックス 27">
            <a:extLst>
              <a:ext uri="{FF2B5EF4-FFF2-40B4-BE49-F238E27FC236}">
                <a16:creationId xmlns:a16="http://schemas.microsoft.com/office/drawing/2014/main" id="{E3D699DC-EE42-2142-8704-2C93D81C7350}"/>
              </a:ext>
            </a:extLst>
          </p:cNvPr>
          <p:cNvSpPr txBox="1"/>
          <p:nvPr/>
        </p:nvSpPr>
        <p:spPr>
          <a:xfrm>
            <a:off x="1224807" y="4583148"/>
            <a:ext cx="646331" cy="230832"/>
          </a:xfrm>
          <a:prstGeom prst="rect">
            <a:avLst/>
          </a:prstGeom>
          <a:noFill/>
        </p:spPr>
        <p:txBody>
          <a:bodyPr wrap="none" rtlCol="0">
            <a:spAutoFit/>
          </a:bodyPr>
          <a:lstStyle/>
          <a:p>
            <a:r>
              <a:rPr kumimoji="1" lang="en-US" altLang="ja-JP" sz="900">
                <a:latin typeface="+mj-lt"/>
              </a:rPr>
              <a:t>Crowded</a:t>
            </a:r>
            <a:endParaRPr kumimoji="1" lang="ja-JP" altLang="en-US" sz="900">
              <a:latin typeface="+mj-lt"/>
            </a:endParaRPr>
          </a:p>
        </p:txBody>
      </p:sp>
      <p:sp>
        <p:nvSpPr>
          <p:cNvPr id="30" name="テキスト ボックス 29">
            <a:extLst>
              <a:ext uri="{FF2B5EF4-FFF2-40B4-BE49-F238E27FC236}">
                <a16:creationId xmlns:a16="http://schemas.microsoft.com/office/drawing/2014/main" id="{269CB33C-B5F9-0340-9C60-AA1A868B4FD5}"/>
              </a:ext>
            </a:extLst>
          </p:cNvPr>
          <p:cNvSpPr txBox="1"/>
          <p:nvPr/>
        </p:nvSpPr>
        <p:spPr>
          <a:xfrm>
            <a:off x="3995936" y="4854422"/>
            <a:ext cx="1109261" cy="270685"/>
          </a:xfrm>
          <a:prstGeom prst="rect">
            <a:avLst/>
          </a:prstGeom>
          <a:noFill/>
        </p:spPr>
        <p:txBody>
          <a:bodyPr wrap="square" rtlCol="0">
            <a:spAutoFit/>
          </a:bodyPr>
          <a:lstStyle/>
          <a:p>
            <a:r>
              <a:rPr lang="en-US" altLang="ja-JP" sz="1100">
                <a:solidFill>
                  <a:srgbClr val="C00000"/>
                </a:solidFill>
                <a:latin typeface="+mj-lt"/>
              </a:rPr>
              <a:t>Disaster Alert</a:t>
            </a:r>
            <a:endParaRPr kumimoji="1" lang="ja-JP" altLang="en-US" sz="1100">
              <a:solidFill>
                <a:srgbClr val="C00000"/>
              </a:solidFill>
              <a:latin typeface="+mj-lt"/>
            </a:endParaRPr>
          </a:p>
        </p:txBody>
      </p:sp>
      <p:grpSp>
        <p:nvGrpSpPr>
          <p:cNvPr id="12" name="グループ化 11"/>
          <p:cNvGrpSpPr/>
          <p:nvPr/>
        </p:nvGrpSpPr>
        <p:grpSpPr>
          <a:xfrm>
            <a:off x="1509896" y="5865983"/>
            <a:ext cx="849354" cy="846019"/>
            <a:chOff x="6162132" y="2790889"/>
            <a:chExt cx="849354" cy="1036519"/>
          </a:xfrm>
        </p:grpSpPr>
        <p:sp>
          <p:nvSpPr>
            <p:cNvPr id="41" name="円形吹き出し 40">
              <a:extLst>
                <a:ext uri="{FF2B5EF4-FFF2-40B4-BE49-F238E27FC236}">
                  <a16:creationId xmlns:a16="http://schemas.microsoft.com/office/drawing/2014/main" id="{07C0CB73-68EA-1640-AD89-F12C6667091C}"/>
                </a:ext>
              </a:extLst>
            </p:cNvPr>
            <p:cNvSpPr/>
            <p:nvPr/>
          </p:nvSpPr>
          <p:spPr>
            <a:xfrm>
              <a:off x="6218208" y="2790889"/>
              <a:ext cx="710730" cy="1036519"/>
            </a:xfrm>
            <a:prstGeom prst="wedgeEllipseCallout">
              <a:avLst>
                <a:gd name="adj1" fmla="val -90395"/>
                <a:gd name="adj2" fmla="val 435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2" name="図 41">
              <a:extLst>
                <a:ext uri="{FF2B5EF4-FFF2-40B4-BE49-F238E27FC236}">
                  <a16:creationId xmlns:a16="http://schemas.microsoft.com/office/drawing/2014/main" id="{3A21F624-04E6-C44D-8E94-6A5F5785CBD1}"/>
                </a:ext>
              </a:extLst>
            </p:cNvPr>
            <p:cNvPicPr>
              <a:picLocks noChangeAspect="1"/>
            </p:cNvPicPr>
            <p:nvPr/>
          </p:nvPicPr>
          <p:blipFill>
            <a:blip r:embed="rId8"/>
            <a:stretch>
              <a:fillRect/>
            </a:stretch>
          </p:blipFill>
          <p:spPr>
            <a:xfrm>
              <a:off x="6162132" y="2887166"/>
              <a:ext cx="815557" cy="837737"/>
            </a:xfrm>
            <a:prstGeom prst="rect">
              <a:avLst/>
            </a:prstGeom>
          </p:spPr>
        </p:pic>
        <p:sp>
          <p:nvSpPr>
            <p:cNvPr id="11" name="テキスト ボックス 10"/>
            <p:cNvSpPr txBox="1"/>
            <p:nvPr/>
          </p:nvSpPr>
          <p:spPr>
            <a:xfrm>
              <a:off x="6224090" y="2904153"/>
              <a:ext cx="787396" cy="646331"/>
            </a:xfrm>
            <a:prstGeom prst="rect">
              <a:avLst/>
            </a:prstGeom>
            <a:noFill/>
          </p:spPr>
          <p:txBody>
            <a:bodyPr wrap="none" rtlCol="0">
              <a:spAutoFit/>
            </a:bodyPr>
            <a:lstStyle/>
            <a:p>
              <a:pPr algn="ctr"/>
              <a:r>
                <a:rPr kumimoji="1" lang="en-US" altLang="ja-JP" sz="1800">
                  <a:solidFill>
                    <a:srgbClr val="C00000"/>
                  </a:solidFill>
                  <a:latin typeface="+mj-lt"/>
                </a:rPr>
                <a:t>check</a:t>
              </a:r>
              <a:br>
                <a:rPr kumimoji="1" lang="en-US" altLang="ja-JP" sz="1800">
                  <a:solidFill>
                    <a:srgbClr val="C00000"/>
                  </a:solidFill>
                  <a:latin typeface="+mj-lt"/>
                </a:rPr>
              </a:br>
              <a:r>
                <a:rPr kumimoji="1" lang="en-US" altLang="ja-JP" sz="1800">
                  <a:solidFill>
                    <a:srgbClr val="C00000"/>
                  </a:solidFill>
                  <a:latin typeface="+mj-lt"/>
                </a:rPr>
                <a:t>in</a:t>
              </a:r>
              <a:endParaRPr kumimoji="1" lang="ja-JP" altLang="en-US" sz="1800">
                <a:solidFill>
                  <a:srgbClr val="C00000"/>
                </a:solidFill>
                <a:latin typeface="+mj-lt"/>
              </a:endParaRPr>
            </a:p>
          </p:txBody>
        </p:sp>
      </p:grpSp>
      <p:sp>
        <p:nvSpPr>
          <p:cNvPr id="13" name="正方形/長方形 12"/>
          <p:cNvSpPr/>
          <p:nvPr/>
        </p:nvSpPr>
        <p:spPr>
          <a:xfrm>
            <a:off x="7462350" y="4895423"/>
            <a:ext cx="1567377" cy="169587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altLang="ja-JP" sz="1200">
                <a:solidFill>
                  <a:schemeClr val="tx1"/>
                </a:solidFill>
              </a:rPr>
              <a:t>NAME:</a:t>
            </a:r>
          </a:p>
          <a:p>
            <a:r>
              <a:rPr kumimoji="1" lang="en-US" altLang="ja-JP" sz="1200">
                <a:solidFill>
                  <a:schemeClr val="tx1"/>
                </a:solidFill>
              </a:rPr>
              <a:t>      </a:t>
            </a:r>
            <a:r>
              <a:rPr kumimoji="1" lang="en-US" altLang="ja-JP" sz="1200" err="1">
                <a:solidFill>
                  <a:schemeClr val="tx1"/>
                </a:solidFill>
              </a:rPr>
              <a:t>Hiroto</a:t>
            </a:r>
            <a:r>
              <a:rPr kumimoji="1" lang="en-US" altLang="ja-JP" sz="1200">
                <a:solidFill>
                  <a:schemeClr val="tx1"/>
                </a:solidFill>
              </a:rPr>
              <a:t> Nakata</a:t>
            </a:r>
          </a:p>
          <a:p>
            <a:r>
              <a:rPr lang="en-US" altLang="ja-JP" sz="1200">
                <a:solidFill>
                  <a:schemeClr val="tx1"/>
                </a:solidFill>
              </a:rPr>
              <a:t>ADDRESS:</a:t>
            </a:r>
          </a:p>
          <a:p>
            <a:r>
              <a:rPr kumimoji="1" lang="en-US" altLang="ja-JP" sz="1200">
                <a:solidFill>
                  <a:schemeClr val="tx1"/>
                </a:solidFill>
              </a:rPr>
              <a:t>       X town 33-2</a:t>
            </a:r>
          </a:p>
          <a:p>
            <a:r>
              <a:rPr lang="en-US" altLang="ja-JP" sz="1200">
                <a:solidFill>
                  <a:schemeClr val="tx1"/>
                </a:solidFill>
              </a:rPr>
              <a:t>EMAIL:</a:t>
            </a:r>
          </a:p>
          <a:p>
            <a:r>
              <a:rPr kumimoji="1" lang="en-US" altLang="ja-JP" sz="1200">
                <a:solidFill>
                  <a:schemeClr val="tx1"/>
                </a:solidFill>
              </a:rPr>
              <a:t>       </a:t>
            </a:r>
            <a:r>
              <a:rPr kumimoji="1" lang="en-US" altLang="ja-JP" sz="1200">
                <a:solidFill>
                  <a:schemeClr val="tx1"/>
                </a:solidFill>
                <a:hlinkClick r:id="rId14"/>
              </a:rPr>
              <a:t>hiroto@aaa.jp</a:t>
            </a:r>
            <a:endParaRPr kumimoji="1" lang="en-US" altLang="ja-JP" sz="1200">
              <a:solidFill>
                <a:schemeClr val="tx1"/>
              </a:solidFill>
            </a:endParaRPr>
          </a:p>
          <a:p>
            <a:r>
              <a:rPr lang="en-US" altLang="ja-JP" sz="1200">
                <a:solidFill>
                  <a:schemeClr val="tx1"/>
                </a:solidFill>
              </a:rPr>
              <a:t>PHONE:</a:t>
            </a:r>
          </a:p>
          <a:p>
            <a:r>
              <a:rPr kumimoji="1" lang="en-US" altLang="ja-JP" sz="1200">
                <a:solidFill>
                  <a:schemeClr val="tx1"/>
                </a:solidFill>
              </a:rPr>
              <a:t>       079-9123-4567</a:t>
            </a:r>
          </a:p>
          <a:p>
            <a:r>
              <a:rPr lang="en-US" altLang="ja-JP" sz="1200">
                <a:solidFill>
                  <a:schemeClr val="tx1"/>
                </a:solidFill>
              </a:rPr>
              <a:t># of FAMILY:       4</a:t>
            </a:r>
            <a:endParaRPr kumimoji="1" lang="ja-JP" altLang="en-US" sz="1200">
              <a:solidFill>
                <a:schemeClr val="tx1"/>
              </a:solidFill>
            </a:endParaRPr>
          </a:p>
        </p:txBody>
      </p:sp>
      <p:pic>
        <p:nvPicPr>
          <p:cNvPr id="8" name="オーディオ 7">
            <a:hlinkClick r:id="" action="ppaction://media"/>
            <a:extLst>
              <a:ext uri="{FF2B5EF4-FFF2-40B4-BE49-F238E27FC236}">
                <a16:creationId xmlns:a16="http://schemas.microsoft.com/office/drawing/2014/main" id="{8F2645F9-D9A1-EF4D-8414-BC212148D12C}"/>
              </a:ext>
            </a:extLst>
          </p:cNvPr>
          <p:cNvPicPr>
            <a:picLocks noChangeAspect="1"/>
          </p:cNvPicPr>
          <p:nvPr>
            <a:audioFile r:link="rId3"/>
            <p:extLst>
              <p:ext uri="{DAA4B4D4-6D71-4841-9C94-3DE7FCFB9230}">
                <p14:media xmlns:p14="http://schemas.microsoft.com/office/powerpoint/2010/main" r:embed="rId2"/>
              </p:ext>
            </p:extLst>
          </p:nvPr>
        </p:nvPicPr>
        <p:blipFill>
          <a:blip r:embed="rId15"/>
          <a:stretch>
            <a:fillRect/>
          </a:stretch>
        </p:blipFill>
        <p:spPr>
          <a:xfrm>
            <a:off x="8115300" y="5829300"/>
            <a:ext cx="812800" cy="812800"/>
          </a:xfrm>
          <a:prstGeom prst="rect">
            <a:avLst/>
          </a:prstGeom>
        </p:spPr>
      </p:pic>
    </p:spTree>
    <p:custDataLst>
      <p:tags r:id="rId1"/>
    </p:custDataLst>
    <p:extLst>
      <p:ext uri="{BB962C8B-B14F-4D97-AF65-F5344CB8AC3E}">
        <p14:creationId xmlns:p14="http://schemas.microsoft.com/office/powerpoint/2010/main" val="39535668"/>
      </p:ext>
    </p:extLst>
  </p:cSld>
  <p:clrMapOvr>
    <a:masterClrMapping/>
  </p:clrMapOvr>
  <mc:AlternateContent xmlns:mc="http://schemas.openxmlformats.org/markup-compatibility/2006">
    <mc:Choice xmlns:p14="http://schemas.microsoft.com/office/powerpoint/2010/main" Requires="p14">
      <p:transition spd="slow" p14:dur="2000" advTm="65691"/>
    </mc:Choice>
    <mc:Fallback>
      <p:transition spd="slow" advTm="6569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22" presetClass="entr" presetSubtype="2"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wipe(right)">
                                      <p:cBhvr>
                                        <p:cTn id="11" dur="500"/>
                                        <p:tgtEl>
                                          <p:spTgt spid="14"/>
                                        </p:tgtEl>
                                      </p:cBhvr>
                                    </p:animEffect>
                                  </p:childTnLst>
                                </p:cTn>
                              </p:par>
                            </p:childTnLst>
                          </p:cTn>
                        </p:par>
                      </p:childTnLst>
                    </p:cTn>
                  </p:par>
                  <p:par>
                    <p:cTn id="12" fill="hold">
                      <p:stCondLst>
                        <p:cond delay="indefinite"/>
                      </p:stCondLst>
                      <p:childTnLst>
                        <p:par>
                          <p:cTn id="13" fill="hold">
                            <p:stCondLst>
                              <p:cond delay="0"/>
                            </p:stCondLst>
                            <p:childTnLst>
                              <p:par>
                                <p:cTn id="14" presetID="3" presetClass="entr" presetSubtype="10" fill="hold" nodeType="click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blinds(horizontal)">
                                      <p:cBhvr>
                                        <p:cTn id="16" dur="500"/>
                                        <p:tgtEl>
                                          <p:spTgt spid="5"/>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blinds(horizontal)">
                                      <p:cBhvr>
                                        <p:cTn id="19" dur="500"/>
                                        <p:tgtEl>
                                          <p:spTgt spid="15"/>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30"/>
                                        </p:tgtEl>
                                        <p:attrNameLst>
                                          <p:attrName>style.visibility</p:attrName>
                                        </p:attrNameLst>
                                      </p:cBhvr>
                                      <p:to>
                                        <p:strVal val="visible"/>
                                      </p:to>
                                    </p:set>
                                    <p:animEffect transition="in" filter="blinds(horizontal)">
                                      <p:cBhvr>
                                        <p:cTn id="22" dur="500"/>
                                        <p:tgtEl>
                                          <p:spTgt spid="30"/>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37"/>
                                        </p:tgtEl>
                                        <p:attrNameLst>
                                          <p:attrName>style.visibility</p:attrName>
                                        </p:attrNameLst>
                                      </p:cBhvr>
                                      <p:to>
                                        <p:strVal val="visible"/>
                                      </p:to>
                                    </p:set>
                                    <p:animEffect transition="in" filter="blinds(horizontal)">
                                      <p:cBhvr>
                                        <p:cTn id="27" dur="500"/>
                                        <p:tgtEl>
                                          <p:spTgt spid="37"/>
                                        </p:tgtEl>
                                      </p:cBhvr>
                                    </p:animEffect>
                                  </p:childTnLst>
                                </p:cTn>
                              </p:par>
                              <p:par>
                                <p:cTn id="28" presetID="3" presetClass="entr" presetSubtype="10" fill="hold" grpId="0" nodeType="withEffect">
                                  <p:stCondLst>
                                    <p:cond delay="0"/>
                                  </p:stCondLst>
                                  <p:childTnLst>
                                    <p:set>
                                      <p:cBhvr>
                                        <p:cTn id="29" dur="1" fill="hold">
                                          <p:stCondLst>
                                            <p:cond delay="0"/>
                                          </p:stCondLst>
                                        </p:cTn>
                                        <p:tgtEl>
                                          <p:spTgt spid="35"/>
                                        </p:tgtEl>
                                        <p:attrNameLst>
                                          <p:attrName>style.visibility</p:attrName>
                                        </p:attrNameLst>
                                      </p:cBhvr>
                                      <p:to>
                                        <p:strVal val="visible"/>
                                      </p:to>
                                    </p:set>
                                    <p:animEffect transition="in" filter="blinds(horizontal)">
                                      <p:cBhvr>
                                        <p:cTn id="30" dur="500"/>
                                        <p:tgtEl>
                                          <p:spTgt spid="35"/>
                                        </p:tgtEl>
                                      </p:cBhvr>
                                    </p:animEffect>
                                  </p:childTnLst>
                                </p:cTn>
                              </p:par>
                              <p:par>
                                <p:cTn id="31" presetID="3" presetClass="entr" presetSubtype="10" fill="hold" grpId="0" nodeType="withEffect">
                                  <p:stCondLst>
                                    <p:cond delay="0"/>
                                  </p:stCondLst>
                                  <p:childTnLst>
                                    <p:set>
                                      <p:cBhvr>
                                        <p:cTn id="32" dur="1" fill="hold">
                                          <p:stCondLst>
                                            <p:cond delay="0"/>
                                          </p:stCondLst>
                                        </p:cTn>
                                        <p:tgtEl>
                                          <p:spTgt spid="28"/>
                                        </p:tgtEl>
                                        <p:attrNameLst>
                                          <p:attrName>style.visibility</p:attrName>
                                        </p:attrNameLst>
                                      </p:cBhvr>
                                      <p:to>
                                        <p:strVal val="visible"/>
                                      </p:to>
                                    </p:set>
                                    <p:animEffect transition="in" filter="blinds(horizontal)">
                                      <p:cBhvr>
                                        <p:cTn id="33" dur="500"/>
                                        <p:tgtEl>
                                          <p:spTgt spid="28"/>
                                        </p:tgtEl>
                                      </p:cBhvr>
                                    </p:animEffect>
                                  </p:childTnLst>
                                </p:cTn>
                              </p:par>
                              <p:par>
                                <p:cTn id="34" presetID="3" presetClass="entr" presetSubtype="10" fill="hold" grpId="0" nodeType="withEffect">
                                  <p:stCondLst>
                                    <p:cond delay="0"/>
                                  </p:stCondLst>
                                  <p:childTnLst>
                                    <p:set>
                                      <p:cBhvr>
                                        <p:cTn id="35" dur="1" fill="hold">
                                          <p:stCondLst>
                                            <p:cond delay="0"/>
                                          </p:stCondLst>
                                        </p:cTn>
                                        <p:tgtEl>
                                          <p:spTgt spid="34"/>
                                        </p:tgtEl>
                                        <p:attrNameLst>
                                          <p:attrName>style.visibility</p:attrName>
                                        </p:attrNameLst>
                                      </p:cBhvr>
                                      <p:to>
                                        <p:strVal val="visible"/>
                                      </p:to>
                                    </p:set>
                                    <p:animEffect transition="in" filter="blinds(horizontal)">
                                      <p:cBhvr>
                                        <p:cTn id="36" dur="500"/>
                                        <p:tgtEl>
                                          <p:spTgt spid="34"/>
                                        </p:tgtEl>
                                      </p:cBhvr>
                                    </p:animEffect>
                                  </p:childTnLst>
                                </p:cTn>
                              </p:par>
                              <p:par>
                                <p:cTn id="37" presetID="3" presetClass="entr" presetSubtype="10" fill="hold" grpId="0" nodeType="withEffect">
                                  <p:stCondLst>
                                    <p:cond delay="0"/>
                                  </p:stCondLst>
                                  <p:childTnLst>
                                    <p:set>
                                      <p:cBhvr>
                                        <p:cTn id="38" dur="1" fill="hold">
                                          <p:stCondLst>
                                            <p:cond delay="0"/>
                                          </p:stCondLst>
                                        </p:cTn>
                                        <p:tgtEl>
                                          <p:spTgt spid="33"/>
                                        </p:tgtEl>
                                        <p:attrNameLst>
                                          <p:attrName>style.visibility</p:attrName>
                                        </p:attrNameLst>
                                      </p:cBhvr>
                                      <p:to>
                                        <p:strVal val="visible"/>
                                      </p:to>
                                    </p:set>
                                    <p:animEffect transition="in" filter="blinds(horizontal)">
                                      <p:cBhvr>
                                        <p:cTn id="39" dur="500"/>
                                        <p:tgtEl>
                                          <p:spTgt spid="33"/>
                                        </p:tgtEl>
                                      </p:cBhvr>
                                    </p:animEffect>
                                  </p:childTnLst>
                                </p:cTn>
                              </p:par>
                              <p:par>
                                <p:cTn id="40" presetID="3" presetClass="entr" presetSubtype="10" fill="hold" grpId="0" nodeType="withEffect">
                                  <p:stCondLst>
                                    <p:cond delay="0"/>
                                  </p:stCondLst>
                                  <p:childTnLst>
                                    <p:set>
                                      <p:cBhvr>
                                        <p:cTn id="41" dur="1" fill="hold">
                                          <p:stCondLst>
                                            <p:cond delay="0"/>
                                          </p:stCondLst>
                                        </p:cTn>
                                        <p:tgtEl>
                                          <p:spTgt spid="36"/>
                                        </p:tgtEl>
                                        <p:attrNameLst>
                                          <p:attrName>style.visibility</p:attrName>
                                        </p:attrNameLst>
                                      </p:cBhvr>
                                      <p:to>
                                        <p:strVal val="visible"/>
                                      </p:to>
                                    </p:set>
                                    <p:animEffect transition="in" filter="blinds(horizontal)">
                                      <p:cBhvr>
                                        <p:cTn id="42" dur="500"/>
                                        <p:tgtEl>
                                          <p:spTgt spid="36"/>
                                        </p:tgtEl>
                                      </p:cBhvr>
                                    </p:animEffect>
                                  </p:childTnLst>
                                </p:cTn>
                              </p:par>
                              <p:par>
                                <p:cTn id="43" presetID="3" presetClass="entr" presetSubtype="10" fill="hold" nodeType="withEffect">
                                  <p:stCondLst>
                                    <p:cond delay="0"/>
                                  </p:stCondLst>
                                  <p:childTnLst>
                                    <p:set>
                                      <p:cBhvr>
                                        <p:cTn id="44" dur="1" fill="hold">
                                          <p:stCondLst>
                                            <p:cond delay="0"/>
                                          </p:stCondLst>
                                        </p:cTn>
                                        <p:tgtEl>
                                          <p:spTgt spid="10"/>
                                        </p:tgtEl>
                                        <p:attrNameLst>
                                          <p:attrName>style.visibility</p:attrName>
                                        </p:attrNameLst>
                                      </p:cBhvr>
                                      <p:to>
                                        <p:strVal val="visible"/>
                                      </p:to>
                                    </p:set>
                                    <p:animEffect transition="in" filter="blinds(horizontal)">
                                      <p:cBhvr>
                                        <p:cTn id="45" dur="500"/>
                                        <p:tgtEl>
                                          <p:spTgt spid="10"/>
                                        </p:tgtEl>
                                      </p:cBhvr>
                                    </p:animEffect>
                                  </p:childTnLst>
                                </p:cTn>
                              </p:par>
                            </p:childTnLst>
                          </p:cTn>
                        </p:par>
                      </p:childTnLst>
                    </p:cTn>
                  </p:par>
                  <p:par>
                    <p:cTn id="46" fill="hold">
                      <p:stCondLst>
                        <p:cond delay="indefinite"/>
                      </p:stCondLst>
                      <p:childTnLst>
                        <p:par>
                          <p:cTn id="47" fill="hold">
                            <p:stCondLst>
                              <p:cond delay="0"/>
                            </p:stCondLst>
                            <p:childTnLst>
                              <p:par>
                                <p:cTn id="48" presetID="53" presetClass="entr" presetSubtype="16" fill="hold" nodeType="clickEffect">
                                  <p:stCondLst>
                                    <p:cond delay="0"/>
                                  </p:stCondLst>
                                  <p:childTnLst>
                                    <p:set>
                                      <p:cBhvr>
                                        <p:cTn id="49" dur="1" fill="hold">
                                          <p:stCondLst>
                                            <p:cond delay="0"/>
                                          </p:stCondLst>
                                        </p:cTn>
                                        <p:tgtEl>
                                          <p:spTgt spid="23"/>
                                        </p:tgtEl>
                                        <p:attrNameLst>
                                          <p:attrName>style.visibility</p:attrName>
                                        </p:attrNameLst>
                                      </p:cBhvr>
                                      <p:to>
                                        <p:strVal val="visible"/>
                                      </p:to>
                                    </p:set>
                                    <p:anim calcmode="lin" valueType="num">
                                      <p:cBhvr>
                                        <p:cTn id="50" dur="500" fill="hold"/>
                                        <p:tgtEl>
                                          <p:spTgt spid="23"/>
                                        </p:tgtEl>
                                        <p:attrNameLst>
                                          <p:attrName>ppt_w</p:attrName>
                                        </p:attrNameLst>
                                      </p:cBhvr>
                                      <p:tavLst>
                                        <p:tav tm="0">
                                          <p:val>
                                            <p:fltVal val="0"/>
                                          </p:val>
                                        </p:tav>
                                        <p:tav tm="100000">
                                          <p:val>
                                            <p:strVal val="#ppt_w"/>
                                          </p:val>
                                        </p:tav>
                                      </p:tavLst>
                                    </p:anim>
                                    <p:anim calcmode="lin" valueType="num">
                                      <p:cBhvr>
                                        <p:cTn id="51" dur="500" fill="hold"/>
                                        <p:tgtEl>
                                          <p:spTgt spid="23"/>
                                        </p:tgtEl>
                                        <p:attrNameLst>
                                          <p:attrName>ppt_h</p:attrName>
                                        </p:attrNameLst>
                                      </p:cBhvr>
                                      <p:tavLst>
                                        <p:tav tm="0">
                                          <p:val>
                                            <p:fltVal val="0"/>
                                          </p:val>
                                        </p:tav>
                                        <p:tav tm="100000">
                                          <p:val>
                                            <p:strVal val="#ppt_h"/>
                                          </p:val>
                                        </p:tav>
                                      </p:tavLst>
                                    </p:anim>
                                    <p:animEffect transition="in" filter="fade">
                                      <p:cBhvr>
                                        <p:cTn id="52" dur="500"/>
                                        <p:tgtEl>
                                          <p:spTgt spid="23"/>
                                        </p:tgtEl>
                                      </p:cBhvr>
                                    </p:animEffect>
                                  </p:childTnLst>
                                </p:cTn>
                              </p:par>
                              <p:par>
                                <p:cTn id="53" presetID="53" presetClass="entr" presetSubtype="16" fill="hold" nodeType="withEffect">
                                  <p:stCondLst>
                                    <p:cond delay="0"/>
                                  </p:stCondLst>
                                  <p:childTnLst>
                                    <p:set>
                                      <p:cBhvr>
                                        <p:cTn id="54" dur="1" fill="hold">
                                          <p:stCondLst>
                                            <p:cond delay="0"/>
                                          </p:stCondLst>
                                        </p:cTn>
                                        <p:tgtEl>
                                          <p:spTgt spid="20"/>
                                        </p:tgtEl>
                                        <p:attrNameLst>
                                          <p:attrName>style.visibility</p:attrName>
                                        </p:attrNameLst>
                                      </p:cBhvr>
                                      <p:to>
                                        <p:strVal val="visible"/>
                                      </p:to>
                                    </p:set>
                                    <p:anim calcmode="lin" valueType="num">
                                      <p:cBhvr>
                                        <p:cTn id="55" dur="500" fill="hold"/>
                                        <p:tgtEl>
                                          <p:spTgt spid="20"/>
                                        </p:tgtEl>
                                        <p:attrNameLst>
                                          <p:attrName>ppt_w</p:attrName>
                                        </p:attrNameLst>
                                      </p:cBhvr>
                                      <p:tavLst>
                                        <p:tav tm="0">
                                          <p:val>
                                            <p:fltVal val="0"/>
                                          </p:val>
                                        </p:tav>
                                        <p:tav tm="100000">
                                          <p:val>
                                            <p:strVal val="#ppt_w"/>
                                          </p:val>
                                        </p:tav>
                                      </p:tavLst>
                                    </p:anim>
                                    <p:anim calcmode="lin" valueType="num">
                                      <p:cBhvr>
                                        <p:cTn id="56" dur="500" fill="hold"/>
                                        <p:tgtEl>
                                          <p:spTgt spid="20"/>
                                        </p:tgtEl>
                                        <p:attrNameLst>
                                          <p:attrName>ppt_h</p:attrName>
                                        </p:attrNameLst>
                                      </p:cBhvr>
                                      <p:tavLst>
                                        <p:tav tm="0">
                                          <p:val>
                                            <p:fltVal val="0"/>
                                          </p:val>
                                        </p:tav>
                                        <p:tav tm="100000">
                                          <p:val>
                                            <p:strVal val="#ppt_h"/>
                                          </p:val>
                                        </p:tav>
                                      </p:tavLst>
                                    </p:anim>
                                    <p:animEffect transition="in" filter="fade">
                                      <p:cBhvr>
                                        <p:cTn id="57" dur="500"/>
                                        <p:tgtEl>
                                          <p:spTgt spid="20"/>
                                        </p:tgtEl>
                                      </p:cBhvr>
                                    </p:animEffect>
                                  </p:childTnLst>
                                </p:cTn>
                              </p:par>
                              <p:par>
                                <p:cTn id="58" presetID="53" presetClass="entr" presetSubtype="16" fill="hold" grpId="0" nodeType="withEffect">
                                  <p:stCondLst>
                                    <p:cond delay="0"/>
                                  </p:stCondLst>
                                  <p:childTnLst>
                                    <p:set>
                                      <p:cBhvr>
                                        <p:cTn id="59" dur="1" fill="hold">
                                          <p:stCondLst>
                                            <p:cond delay="0"/>
                                          </p:stCondLst>
                                        </p:cTn>
                                        <p:tgtEl>
                                          <p:spTgt spid="29"/>
                                        </p:tgtEl>
                                        <p:attrNameLst>
                                          <p:attrName>style.visibility</p:attrName>
                                        </p:attrNameLst>
                                      </p:cBhvr>
                                      <p:to>
                                        <p:strVal val="visible"/>
                                      </p:to>
                                    </p:set>
                                    <p:anim calcmode="lin" valueType="num">
                                      <p:cBhvr>
                                        <p:cTn id="60" dur="500" fill="hold"/>
                                        <p:tgtEl>
                                          <p:spTgt spid="29"/>
                                        </p:tgtEl>
                                        <p:attrNameLst>
                                          <p:attrName>ppt_w</p:attrName>
                                        </p:attrNameLst>
                                      </p:cBhvr>
                                      <p:tavLst>
                                        <p:tav tm="0">
                                          <p:val>
                                            <p:fltVal val="0"/>
                                          </p:val>
                                        </p:tav>
                                        <p:tav tm="100000">
                                          <p:val>
                                            <p:strVal val="#ppt_w"/>
                                          </p:val>
                                        </p:tav>
                                      </p:tavLst>
                                    </p:anim>
                                    <p:anim calcmode="lin" valueType="num">
                                      <p:cBhvr>
                                        <p:cTn id="61" dur="500" fill="hold"/>
                                        <p:tgtEl>
                                          <p:spTgt spid="29"/>
                                        </p:tgtEl>
                                        <p:attrNameLst>
                                          <p:attrName>ppt_h</p:attrName>
                                        </p:attrNameLst>
                                      </p:cBhvr>
                                      <p:tavLst>
                                        <p:tav tm="0">
                                          <p:val>
                                            <p:fltVal val="0"/>
                                          </p:val>
                                        </p:tav>
                                        <p:tav tm="100000">
                                          <p:val>
                                            <p:strVal val="#ppt_h"/>
                                          </p:val>
                                        </p:tav>
                                      </p:tavLst>
                                    </p:anim>
                                    <p:animEffect transition="in" filter="fade">
                                      <p:cBhvr>
                                        <p:cTn id="62" dur="500"/>
                                        <p:tgtEl>
                                          <p:spTgt spid="29"/>
                                        </p:tgtEl>
                                      </p:cBhvr>
                                    </p:animEffect>
                                  </p:childTnLst>
                                </p:cTn>
                              </p:par>
                            </p:childTnLst>
                          </p:cTn>
                        </p:par>
                      </p:childTnLst>
                    </p:cTn>
                  </p:par>
                  <p:par>
                    <p:cTn id="63" fill="hold">
                      <p:stCondLst>
                        <p:cond delay="indefinite"/>
                      </p:stCondLst>
                      <p:childTnLst>
                        <p:par>
                          <p:cTn id="64" fill="hold">
                            <p:stCondLst>
                              <p:cond delay="0"/>
                            </p:stCondLst>
                            <p:childTnLst>
                              <p:par>
                                <p:cTn id="65" presetID="53" presetClass="exit" presetSubtype="32" fill="hold" nodeType="clickEffect">
                                  <p:stCondLst>
                                    <p:cond delay="0"/>
                                  </p:stCondLst>
                                  <p:childTnLst>
                                    <p:anim calcmode="lin" valueType="num">
                                      <p:cBhvr>
                                        <p:cTn id="66" dur="500"/>
                                        <p:tgtEl>
                                          <p:spTgt spid="23"/>
                                        </p:tgtEl>
                                        <p:attrNameLst>
                                          <p:attrName>ppt_w</p:attrName>
                                        </p:attrNameLst>
                                      </p:cBhvr>
                                      <p:tavLst>
                                        <p:tav tm="0">
                                          <p:val>
                                            <p:strVal val="ppt_w"/>
                                          </p:val>
                                        </p:tav>
                                        <p:tav tm="100000">
                                          <p:val>
                                            <p:fltVal val="0"/>
                                          </p:val>
                                        </p:tav>
                                      </p:tavLst>
                                    </p:anim>
                                    <p:anim calcmode="lin" valueType="num">
                                      <p:cBhvr>
                                        <p:cTn id="67" dur="500"/>
                                        <p:tgtEl>
                                          <p:spTgt spid="23"/>
                                        </p:tgtEl>
                                        <p:attrNameLst>
                                          <p:attrName>ppt_h</p:attrName>
                                        </p:attrNameLst>
                                      </p:cBhvr>
                                      <p:tavLst>
                                        <p:tav tm="0">
                                          <p:val>
                                            <p:strVal val="ppt_h"/>
                                          </p:val>
                                        </p:tav>
                                        <p:tav tm="100000">
                                          <p:val>
                                            <p:fltVal val="0"/>
                                          </p:val>
                                        </p:tav>
                                      </p:tavLst>
                                    </p:anim>
                                    <p:animEffect transition="out" filter="fade">
                                      <p:cBhvr>
                                        <p:cTn id="68" dur="500"/>
                                        <p:tgtEl>
                                          <p:spTgt spid="23"/>
                                        </p:tgtEl>
                                      </p:cBhvr>
                                    </p:animEffect>
                                    <p:set>
                                      <p:cBhvr>
                                        <p:cTn id="69" dur="1" fill="hold">
                                          <p:stCondLst>
                                            <p:cond delay="499"/>
                                          </p:stCondLst>
                                        </p:cTn>
                                        <p:tgtEl>
                                          <p:spTgt spid="23"/>
                                        </p:tgtEl>
                                        <p:attrNameLst>
                                          <p:attrName>style.visibility</p:attrName>
                                        </p:attrNameLst>
                                      </p:cBhvr>
                                      <p:to>
                                        <p:strVal val="hidden"/>
                                      </p:to>
                                    </p:set>
                                  </p:childTnLst>
                                </p:cTn>
                              </p:par>
                              <p:par>
                                <p:cTn id="70" presetID="53" presetClass="exit" presetSubtype="32" fill="hold" nodeType="withEffect">
                                  <p:stCondLst>
                                    <p:cond delay="0"/>
                                  </p:stCondLst>
                                  <p:childTnLst>
                                    <p:anim calcmode="lin" valueType="num">
                                      <p:cBhvr>
                                        <p:cTn id="71" dur="500"/>
                                        <p:tgtEl>
                                          <p:spTgt spid="20"/>
                                        </p:tgtEl>
                                        <p:attrNameLst>
                                          <p:attrName>ppt_w</p:attrName>
                                        </p:attrNameLst>
                                      </p:cBhvr>
                                      <p:tavLst>
                                        <p:tav tm="0">
                                          <p:val>
                                            <p:strVal val="ppt_w"/>
                                          </p:val>
                                        </p:tav>
                                        <p:tav tm="100000">
                                          <p:val>
                                            <p:fltVal val="0"/>
                                          </p:val>
                                        </p:tav>
                                      </p:tavLst>
                                    </p:anim>
                                    <p:anim calcmode="lin" valueType="num">
                                      <p:cBhvr>
                                        <p:cTn id="72" dur="500"/>
                                        <p:tgtEl>
                                          <p:spTgt spid="20"/>
                                        </p:tgtEl>
                                        <p:attrNameLst>
                                          <p:attrName>ppt_h</p:attrName>
                                        </p:attrNameLst>
                                      </p:cBhvr>
                                      <p:tavLst>
                                        <p:tav tm="0">
                                          <p:val>
                                            <p:strVal val="ppt_h"/>
                                          </p:val>
                                        </p:tav>
                                        <p:tav tm="100000">
                                          <p:val>
                                            <p:fltVal val="0"/>
                                          </p:val>
                                        </p:tav>
                                      </p:tavLst>
                                    </p:anim>
                                    <p:animEffect transition="out" filter="fade">
                                      <p:cBhvr>
                                        <p:cTn id="73" dur="500"/>
                                        <p:tgtEl>
                                          <p:spTgt spid="20"/>
                                        </p:tgtEl>
                                      </p:cBhvr>
                                    </p:animEffect>
                                    <p:set>
                                      <p:cBhvr>
                                        <p:cTn id="74" dur="1" fill="hold">
                                          <p:stCondLst>
                                            <p:cond delay="499"/>
                                          </p:stCondLst>
                                        </p:cTn>
                                        <p:tgtEl>
                                          <p:spTgt spid="20"/>
                                        </p:tgtEl>
                                        <p:attrNameLst>
                                          <p:attrName>style.visibility</p:attrName>
                                        </p:attrNameLst>
                                      </p:cBhvr>
                                      <p:to>
                                        <p:strVal val="hidden"/>
                                      </p:to>
                                    </p:set>
                                  </p:childTnLst>
                                </p:cTn>
                              </p:par>
                              <p:par>
                                <p:cTn id="75" presetID="53" presetClass="exit" presetSubtype="32" fill="hold" grpId="1" nodeType="withEffect">
                                  <p:stCondLst>
                                    <p:cond delay="0"/>
                                  </p:stCondLst>
                                  <p:childTnLst>
                                    <p:anim calcmode="lin" valueType="num">
                                      <p:cBhvr>
                                        <p:cTn id="76" dur="500"/>
                                        <p:tgtEl>
                                          <p:spTgt spid="29"/>
                                        </p:tgtEl>
                                        <p:attrNameLst>
                                          <p:attrName>ppt_w</p:attrName>
                                        </p:attrNameLst>
                                      </p:cBhvr>
                                      <p:tavLst>
                                        <p:tav tm="0">
                                          <p:val>
                                            <p:strVal val="ppt_w"/>
                                          </p:val>
                                        </p:tav>
                                        <p:tav tm="100000">
                                          <p:val>
                                            <p:fltVal val="0"/>
                                          </p:val>
                                        </p:tav>
                                      </p:tavLst>
                                    </p:anim>
                                    <p:anim calcmode="lin" valueType="num">
                                      <p:cBhvr>
                                        <p:cTn id="77" dur="500"/>
                                        <p:tgtEl>
                                          <p:spTgt spid="29"/>
                                        </p:tgtEl>
                                        <p:attrNameLst>
                                          <p:attrName>ppt_h</p:attrName>
                                        </p:attrNameLst>
                                      </p:cBhvr>
                                      <p:tavLst>
                                        <p:tav tm="0">
                                          <p:val>
                                            <p:strVal val="ppt_h"/>
                                          </p:val>
                                        </p:tav>
                                        <p:tav tm="100000">
                                          <p:val>
                                            <p:fltVal val="0"/>
                                          </p:val>
                                        </p:tav>
                                      </p:tavLst>
                                    </p:anim>
                                    <p:animEffect transition="out" filter="fade">
                                      <p:cBhvr>
                                        <p:cTn id="78" dur="500"/>
                                        <p:tgtEl>
                                          <p:spTgt spid="29"/>
                                        </p:tgtEl>
                                      </p:cBhvr>
                                    </p:animEffect>
                                    <p:set>
                                      <p:cBhvr>
                                        <p:cTn id="79" dur="1" fill="hold">
                                          <p:stCondLst>
                                            <p:cond delay="499"/>
                                          </p:stCondLst>
                                        </p:cTn>
                                        <p:tgtEl>
                                          <p:spTgt spid="29"/>
                                        </p:tgtEl>
                                        <p:attrNameLst>
                                          <p:attrName>style.visibility</p:attrName>
                                        </p:attrNameLst>
                                      </p:cBhvr>
                                      <p:to>
                                        <p:strVal val="hidden"/>
                                      </p:to>
                                    </p:set>
                                  </p:childTnLst>
                                </p:cTn>
                              </p:par>
                            </p:childTnLst>
                          </p:cTn>
                        </p:par>
                      </p:childTnLst>
                    </p:cTn>
                  </p:par>
                  <p:par>
                    <p:cTn id="80" fill="hold">
                      <p:stCondLst>
                        <p:cond delay="indefinite"/>
                      </p:stCondLst>
                      <p:childTnLst>
                        <p:par>
                          <p:cTn id="81" fill="hold">
                            <p:stCondLst>
                              <p:cond delay="0"/>
                            </p:stCondLst>
                            <p:childTnLst>
                              <p:par>
                                <p:cTn id="82" presetID="0" presetClass="path" presetSubtype="0" accel="50000" decel="50000" fill="hold" nodeType="clickEffect">
                                  <p:stCondLst>
                                    <p:cond delay="0"/>
                                  </p:stCondLst>
                                  <p:childTnLst>
                                    <p:animMotion origin="layout" path="M -0.02135 0.01644 C -0.02344 0.01667 -0.02535 0.0169 -0.02743 0.01736 C -0.0283 0.01759 -0.02986 0.01736 -0.02986 0.01852 C -0.03021 0.02546 -0.02864 0.03218 -0.0283 0.03889 L -0.02743 0.05255 C -0.0342 0.06181 -0.02674 0.05255 -0.05017 0.05694 L -0.05625 0.0581 C -0.0559 0.06389 -0.05573 0.06944 -0.05538 0.07523 C -0.05521 0.07731 -0.05469 0.07963 -0.05451 0.08194 C -0.05243 0.10278 -0.05469 0.0831 -0.05278 0.09884 C -0.05972 0.10185 -0.05312 0.09931 -0.06805 0.10116 C -0.06996 0.10139 -0.07205 0.10185 -0.07396 0.10231 C -0.07621 0.10278 -0.07847 0.10278 -0.08073 0.10347 C -0.08299 0.10394 -0.0875 0.10556 -0.0875 0.10579 C -0.08524 0.11505 -0.08871 0.1 -0.08576 0.1169 C -0.08333 0.13102 -0.08472 0.1169 -0.08333 0.1294 C -0.08194 0.14097 -0.08281 0.13819 -0.0816 0.15208 C -0.08142 0.1544 -0.08108 0.15648 -0.08073 0.1588 C -0.08108 0.16042 -0.08055 0.16296 -0.0816 0.16343 C -0.08333 0.16389 -0.08663 0.16111 -0.08663 0.16134 C -0.09236 0.16157 -0.09809 0.16157 -0.10364 0.16227 C -0.10451 0.16227 -0.10538 0.16296 -0.10625 0.16343 C -0.11371 0.1662 -0.10608 0.16296 -0.11215 0.16551 C -0.1118 0.16759 -0.11163 0.16944 -0.11128 0.1713 C -0.11094 0.17269 -0.11042 0.17431 -0.11042 0.17569 C -0.11042 0.18588 -0.10955 0.19653 -0.11128 0.20625 C -0.11163 0.20856 -0.11493 0.20718 -0.11632 0.20856 C -0.12413 0.21551 -0.11458 0.20671 -0.12066 0.21319 C -0.12135 0.21389 -0.12239 0.21458 -0.12309 0.21528 C -0.12378 0.21597 -0.12413 0.21713 -0.12483 0.21759 C -0.12639 0.21875 -0.1283 0.21921 -0.12986 0.21991 C -0.13073 0.22037 -0.1316 0.22083 -0.13246 0.22106 C -0.13385 0.2213 -0.13524 0.22176 -0.13663 0.22222 C -0.13837 0.22269 -0.14184 0.22431 -0.14184 0.22454 C -0.14601 0.23009 -0.14045 0.22338 -0.14601 0.22778 C -0.15191 0.23241 -0.14305 0.22801 -0.15017 0.23125 C -0.1493 0.23495 -0.15035 0.23449 -0.14861 0.23449 " pathEditMode="relative" rAng="0" ptsTypes="AAAAAAAAAAAAAAAAAAAAAAAAAAAAAAAAAAAAA">
                                      <p:cBhvr>
                                        <p:cTn id="83" dur="5000" fill="hold"/>
                                        <p:tgtEl>
                                          <p:spTgt spid="10"/>
                                        </p:tgtEl>
                                        <p:attrNameLst>
                                          <p:attrName>ppt_x</p:attrName>
                                          <p:attrName>ppt_y</p:attrName>
                                        </p:attrNameLst>
                                      </p:cBhvr>
                                      <p:rCtr x="-6441" y="10903"/>
                                    </p:animMotion>
                                  </p:childTnLst>
                                </p:cTn>
                              </p:par>
                            </p:childTnLst>
                          </p:cTn>
                        </p:par>
                      </p:childTnLst>
                    </p:cTn>
                  </p:par>
                  <p:par>
                    <p:cTn id="84" fill="hold">
                      <p:stCondLst>
                        <p:cond delay="indefinite"/>
                      </p:stCondLst>
                      <p:childTnLst>
                        <p:par>
                          <p:cTn id="85" fill="hold">
                            <p:stCondLst>
                              <p:cond delay="0"/>
                            </p:stCondLst>
                            <p:childTnLst>
                              <p:par>
                                <p:cTn id="86" presetID="22" presetClass="entr" presetSubtype="4" fill="hold" nodeType="clickEffect">
                                  <p:stCondLst>
                                    <p:cond delay="0"/>
                                  </p:stCondLst>
                                  <p:childTnLst>
                                    <p:set>
                                      <p:cBhvr>
                                        <p:cTn id="87" dur="1" fill="hold">
                                          <p:stCondLst>
                                            <p:cond delay="0"/>
                                          </p:stCondLst>
                                        </p:cTn>
                                        <p:tgtEl>
                                          <p:spTgt spid="12"/>
                                        </p:tgtEl>
                                        <p:attrNameLst>
                                          <p:attrName>style.visibility</p:attrName>
                                        </p:attrNameLst>
                                      </p:cBhvr>
                                      <p:to>
                                        <p:strVal val="visible"/>
                                      </p:to>
                                    </p:set>
                                    <p:animEffect transition="in" filter="wipe(down)">
                                      <p:cBhvr>
                                        <p:cTn id="88" dur="500"/>
                                        <p:tgtEl>
                                          <p:spTgt spid="12"/>
                                        </p:tgtEl>
                                      </p:cBhvr>
                                    </p:animEffect>
                                  </p:childTnLst>
                                </p:cTn>
                              </p:par>
                            </p:childTnLst>
                          </p:cTn>
                        </p:par>
                      </p:childTnLst>
                    </p:cTn>
                  </p:par>
                  <p:par>
                    <p:cTn id="89" fill="hold">
                      <p:stCondLst>
                        <p:cond delay="indefinite"/>
                      </p:stCondLst>
                      <p:childTnLst>
                        <p:par>
                          <p:cTn id="90" fill="hold">
                            <p:stCondLst>
                              <p:cond delay="0"/>
                            </p:stCondLst>
                            <p:childTnLst>
                              <p:par>
                                <p:cTn id="91" presetID="3" presetClass="entr" presetSubtype="10" fill="hold" grpId="0" nodeType="clickEffect">
                                  <p:stCondLst>
                                    <p:cond delay="0"/>
                                  </p:stCondLst>
                                  <p:childTnLst>
                                    <p:set>
                                      <p:cBhvr>
                                        <p:cTn id="92" dur="1" fill="hold">
                                          <p:stCondLst>
                                            <p:cond delay="0"/>
                                          </p:stCondLst>
                                        </p:cTn>
                                        <p:tgtEl>
                                          <p:spTgt spid="24"/>
                                        </p:tgtEl>
                                        <p:attrNameLst>
                                          <p:attrName>style.visibility</p:attrName>
                                        </p:attrNameLst>
                                      </p:cBhvr>
                                      <p:to>
                                        <p:strVal val="visible"/>
                                      </p:to>
                                    </p:set>
                                    <p:animEffect transition="in" filter="blinds(horizontal)">
                                      <p:cBhvr>
                                        <p:cTn id="93" dur="500"/>
                                        <p:tgtEl>
                                          <p:spTgt spid="24"/>
                                        </p:tgtEl>
                                      </p:cBhvr>
                                    </p:animEffect>
                                  </p:childTnLst>
                                </p:cTn>
                              </p:par>
                              <p:par>
                                <p:cTn id="94" presetID="3" presetClass="entr" presetSubtype="10" fill="hold" grpId="0" nodeType="withEffect">
                                  <p:stCondLst>
                                    <p:cond delay="0"/>
                                  </p:stCondLst>
                                  <p:childTnLst>
                                    <p:set>
                                      <p:cBhvr>
                                        <p:cTn id="95" dur="1" fill="hold">
                                          <p:stCondLst>
                                            <p:cond delay="0"/>
                                          </p:stCondLst>
                                        </p:cTn>
                                        <p:tgtEl>
                                          <p:spTgt spid="22"/>
                                        </p:tgtEl>
                                        <p:attrNameLst>
                                          <p:attrName>style.visibility</p:attrName>
                                        </p:attrNameLst>
                                      </p:cBhvr>
                                      <p:to>
                                        <p:strVal val="visible"/>
                                      </p:to>
                                    </p:set>
                                    <p:animEffect transition="in" filter="blinds(horizontal)">
                                      <p:cBhvr>
                                        <p:cTn id="96" dur="500"/>
                                        <p:tgtEl>
                                          <p:spTgt spid="22"/>
                                        </p:tgtEl>
                                      </p:cBhvr>
                                    </p:animEffect>
                                  </p:childTnLst>
                                </p:cTn>
                              </p:par>
                            </p:childTnLst>
                          </p:cTn>
                        </p:par>
                      </p:childTnLst>
                    </p:cTn>
                  </p:par>
                  <p:par>
                    <p:cTn id="97" fill="hold">
                      <p:stCondLst>
                        <p:cond delay="indefinite"/>
                      </p:stCondLst>
                      <p:childTnLst>
                        <p:par>
                          <p:cTn id="98" fill="hold">
                            <p:stCondLst>
                              <p:cond delay="0"/>
                            </p:stCondLst>
                            <p:childTnLst>
                              <p:par>
                                <p:cTn id="99" presetID="41" presetClass="entr" presetSubtype="0" fill="hold" grpId="1" nodeType="clickEffect">
                                  <p:stCondLst>
                                    <p:cond delay="0"/>
                                  </p:stCondLst>
                                  <p:iterate type="lt">
                                    <p:tmPct val="10000"/>
                                  </p:iterate>
                                  <p:childTnLst>
                                    <p:set>
                                      <p:cBhvr>
                                        <p:cTn id="100" dur="1" fill="hold">
                                          <p:stCondLst>
                                            <p:cond delay="0"/>
                                          </p:stCondLst>
                                        </p:cTn>
                                        <p:tgtEl>
                                          <p:spTgt spid="32"/>
                                        </p:tgtEl>
                                        <p:attrNameLst>
                                          <p:attrName>style.visibility</p:attrName>
                                        </p:attrNameLst>
                                      </p:cBhvr>
                                      <p:to>
                                        <p:strVal val="visible"/>
                                      </p:to>
                                    </p:set>
                                    <p:anim calcmode="lin" valueType="num">
                                      <p:cBhvr>
                                        <p:cTn id="101" dur="500" fill="hold"/>
                                        <p:tgtEl>
                                          <p:spTgt spid="32"/>
                                        </p:tgtEl>
                                        <p:attrNameLst>
                                          <p:attrName>ppt_x</p:attrName>
                                        </p:attrNameLst>
                                      </p:cBhvr>
                                      <p:tavLst>
                                        <p:tav tm="0">
                                          <p:val>
                                            <p:strVal val="#ppt_x"/>
                                          </p:val>
                                        </p:tav>
                                        <p:tav tm="50000">
                                          <p:val>
                                            <p:strVal val="#ppt_x+.1"/>
                                          </p:val>
                                        </p:tav>
                                        <p:tav tm="100000">
                                          <p:val>
                                            <p:strVal val="#ppt_x"/>
                                          </p:val>
                                        </p:tav>
                                      </p:tavLst>
                                    </p:anim>
                                    <p:anim calcmode="lin" valueType="num">
                                      <p:cBhvr>
                                        <p:cTn id="102" dur="500" fill="hold"/>
                                        <p:tgtEl>
                                          <p:spTgt spid="32"/>
                                        </p:tgtEl>
                                        <p:attrNameLst>
                                          <p:attrName>ppt_y</p:attrName>
                                        </p:attrNameLst>
                                      </p:cBhvr>
                                      <p:tavLst>
                                        <p:tav tm="0">
                                          <p:val>
                                            <p:strVal val="#ppt_y"/>
                                          </p:val>
                                        </p:tav>
                                        <p:tav tm="100000">
                                          <p:val>
                                            <p:strVal val="#ppt_y"/>
                                          </p:val>
                                        </p:tav>
                                      </p:tavLst>
                                    </p:anim>
                                    <p:anim calcmode="lin" valueType="num">
                                      <p:cBhvr>
                                        <p:cTn id="103" dur="500" fill="hold"/>
                                        <p:tgtEl>
                                          <p:spTgt spid="32"/>
                                        </p:tgtEl>
                                        <p:attrNameLst>
                                          <p:attrName>ppt_h</p:attrName>
                                        </p:attrNameLst>
                                      </p:cBhvr>
                                      <p:tavLst>
                                        <p:tav tm="0">
                                          <p:val>
                                            <p:strVal val="#ppt_h/10"/>
                                          </p:val>
                                        </p:tav>
                                        <p:tav tm="50000">
                                          <p:val>
                                            <p:strVal val="#ppt_h+.01"/>
                                          </p:val>
                                        </p:tav>
                                        <p:tav tm="100000">
                                          <p:val>
                                            <p:strVal val="#ppt_h"/>
                                          </p:val>
                                        </p:tav>
                                      </p:tavLst>
                                    </p:anim>
                                    <p:anim calcmode="lin" valueType="num">
                                      <p:cBhvr>
                                        <p:cTn id="104" dur="500" fill="hold"/>
                                        <p:tgtEl>
                                          <p:spTgt spid="32"/>
                                        </p:tgtEl>
                                        <p:attrNameLst>
                                          <p:attrName>ppt_w</p:attrName>
                                        </p:attrNameLst>
                                      </p:cBhvr>
                                      <p:tavLst>
                                        <p:tav tm="0">
                                          <p:val>
                                            <p:strVal val="#ppt_w/10"/>
                                          </p:val>
                                        </p:tav>
                                        <p:tav tm="50000">
                                          <p:val>
                                            <p:strVal val="#ppt_w+.01"/>
                                          </p:val>
                                        </p:tav>
                                        <p:tav tm="100000">
                                          <p:val>
                                            <p:strVal val="#ppt_w"/>
                                          </p:val>
                                        </p:tav>
                                      </p:tavLst>
                                    </p:anim>
                                    <p:animEffect transition="in" filter="fade">
                                      <p:cBhvr>
                                        <p:cTn id="105" dur="500" tmFilter="0,0; .5, 1; 1, 1"/>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6" fill="hold" display="0">
                  <p:stCondLst>
                    <p:cond delay="indefinite"/>
                  </p:stCondLst>
                  <p:endCondLst>
                    <p:cond evt="onStopAudio" delay="0">
                      <p:tgtEl>
                        <p:sldTgt/>
                      </p:tgtEl>
                    </p:cond>
                  </p:endCondLst>
                </p:cTn>
                <p:tgtEl>
                  <p:spTgt spid="8"/>
                </p:tgtEl>
              </p:cMediaNode>
            </p:audio>
          </p:childTnLst>
        </p:cTn>
      </p:par>
    </p:tnLst>
    <p:bldLst>
      <p:bldP spid="29" grpId="0" animBg="1"/>
      <p:bldP spid="29" grpId="1" animBg="1"/>
      <p:bldP spid="15" grpId="0" animBg="1"/>
      <p:bldP spid="14" grpId="0" animBg="1"/>
      <p:bldP spid="33" grpId="0" animBg="1"/>
      <p:bldP spid="34" grpId="0" animBg="1"/>
      <p:bldP spid="35" grpId="0" animBg="1"/>
      <p:bldP spid="36" grpId="0" animBg="1"/>
      <p:bldP spid="22" grpId="0" animBg="1"/>
      <p:bldP spid="24" grpId="0"/>
      <p:bldP spid="32" grpId="1"/>
      <p:bldP spid="28" grpId="0"/>
      <p:bldP spid="30" grpId="0"/>
    </p:bldLst>
  </p:timing>
  <p:extLst>
    <p:ext uri="{3A86A75C-4F4B-4683-9AE1-C65F6400EC91}">
      <p14:laserTraceLst xmlns:p14="http://schemas.microsoft.com/office/powerpoint/2010/main">
        <p14:tracePtLst>
          <p14:tracePt t="696" x="4059238" y="6243638"/>
          <p14:tracePt t="705" x="4046538" y="6216650"/>
          <p14:tracePt t="712" x="4032250" y="6188075"/>
          <p14:tracePt t="719" x="4017963" y="6161088"/>
          <p14:tracePt t="727" x="3990975" y="6119813"/>
          <p14:tracePt t="735" x="3963988" y="6092825"/>
          <p14:tracePt t="743" x="3922713" y="6065838"/>
          <p14:tracePt t="751" x="3881438" y="6024563"/>
          <p14:tracePt t="760" x="3827463" y="5983288"/>
          <p14:tracePt t="767" x="3730625" y="5888038"/>
          <p14:tracePt t="776" x="3622675" y="5778500"/>
          <p14:tracePt t="784" x="3498850" y="5656263"/>
          <p14:tracePt t="792" x="3376613" y="5519738"/>
          <p14:tracePt t="800" x="3252788" y="5354638"/>
          <p14:tracePt t="808" x="3101975" y="5191125"/>
          <p14:tracePt t="816" x="2979738" y="5000625"/>
          <p14:tracePt t="825" x="2855913" y="4822825"/>
          <p14:tracePt t="832" x="2733675" y="4618038"/>
          <p14:tracePt t="841" x="2609850" y="4425950"/>
          <p14:tracePt t="849" x="2501900" y="4235450"/>
          <p14:tracePt t="857" x="2392363" y="4016375"/>
          <p14:tracePt t="865" x="2268538" y="3811588"/>
          <p14:tracePt t="873" x="2146300" y="3648075"/>
          <p14:tracePt t="881" x="2049463" y="3497263"/>
          <p14:tracePt t="890" x="1954213" y="3333750"/>
          <p14:tracePt t="898" x="1927225" y="3265488"/>
          <p14:tracePt t="906" x="1844675" y="3141663"/>
          <p14:tracePt t="914" x="1804988" y="3046413"/>
          <p14:tracePt t="923" x="1749425" y="2963863"/>
          <p14:tracePt t="930" x="1735138" y="2936875"/>
          <p14:tracePt t="938" x="1708150" y="2868613"/>
          <p14:tracePt t="946" x="1695450" y="2827338"/>
          <p14:tracePt t="955" x="1681163" y="2787650"/>
          <p14:tracePt t="963" x="1666875" y="2759075"/>
          <p14:tracePt t="972" x="1666875" y="2732088"/>
          <p14:tracePt t="979" x="1666875" y="2705100"/>
          <p14:tracePt t="988" x="1654175" y="2678113"/>
          <p14:tracePt t="995" x="1654175" y="2636838"/>
          <p14:tracePt t="1005" x="1654175" y="2609850"/>
          <p14:tracePt t="1012" x="1654175" y="2568575"/>
          <p14:tracePt t="1022" x="1654175" y="2527300"/>
          <p14:tracePt t="1028" x="1654175" y="2459038"/>
          <p14:tracePt t="1039" x="1654175" y="2405063"/>
          <p14:tracePt t="1045" x="1654175" y="2336800"/>
          <p14:tracePt t="1054" x="1654175" y="2268538"/>
          <p14:tracePt t="1061" x="1654175" y="2185988"/>
          <p14:tracePt t="1070" x="1654175" y="2117725"/>
          <p14:tracePt t="1077" x="1654175" y="2035175"/>
          <p14:tracePt t="1088" x="1654175" y="1966913"/>
          <p14:tracePt t="1094" x="1639888" y="1898650"/>
          <p14:tracePt t="1104" x="1612900" y="1844675"/>
          <p14:tracePt t="1110" x="1598613" y="1776413"/>
          <p14:tracePt t="1121" x="1598613" y="1749425"/>
          <p14:tracePt t="1126" x="1598613" y="1708150"/>
          <p14:tracePt t="1138" x="1585913" y="1679575"/>
          <p14:tracePt t="1145" x="1571625" y="1666875"/>
          <p14:tracePt t="1346" x="1544638" y="1666875"/>
          <p14:tracePt t="1355" x="1489075" y="1652588"/>
          <p14:tracePt t="1362" x="1449388" y="1625600"/>
          <p14:tracePt t="1372" x="1381125" y="1611313"/>
          <p14:tracePt t="1379" x="1339850" y="1584325"/>
          <p14:tracePt t="1386" x="1284288" y="1557338"/>
          <p14:tracePt t="1395" x="1243013" y="1530350"/>
          <p14:tracePt t="1402" x="1147763" y="1474788"/>
          <p14:tracePt t="1411" x="1079500" y="1420813"/>
          <p14:tracePt t="1419" x="984250" y="1366838"/>
          <p14:tracePt t="1427" x="915988" y="1311275"/>
          <p14:tracePt t="1435" x="833438" y="1270000"/>
          <p14:tracePt t="1443" x="765175" y="1230313"/>
          <p14:tracePt t="1452" x="738188" y="1216025"/>
          <p14:tracePt t="1460" x="682625" y="1189038"/>
          <p14:tracePt t="1468" x="655638" y="1160463"/>
          <p14:tracePt t="1476" x="614363" y="1133475"/>
          <p14:tracePt t="1484" x="587375" y="1133475"/>
          <p14:tracePt t="1492" x="574675" y="1106488"/>
          <p14:tracePt t="1500" x="560388" y="1106488"/>
          <p14:tracePt t="1508" x="546100" y="1106488"/>
          <p14:tracePt t="1516" x="533400" y="1092200"/>
          <p14:tracePt t="1550" x="533400" y="1079500"/>
          <p14:tracePt t="1558" x="519113" y="1079500"/>
          <p14:tracePt t="13311" x="533400" y="1079500"/>
          <p14:tracePt t="13320" x="546100" y="1106488"/>
          <p14:tracePt t="13326" x="574675" y="1120775"/>
          <p14:tracePt t="13333" x="587375" y="1147763"/>
          <p14:tracePt t="13341" x="601663" y="1160463"/>
          <p14:tracePt t="13351" x="628650" y="1189038"/>
          <p14:tracePt t="13358" x="642938" y="1216025"/>
          <p14:tracePt t="13366" x="655638" y="1243013"/>
          <p14:tracePt t="13374" x="669925" y="1270000"/>
          <p14:tracePt t="13383" x="682625" y="1298575"/>
          <p14:tracePt t="13391" x="696913" y="1325563"/>
          <p14:tracePt t="13398" x="696913" y="1338263"/>
          <p14:tracePt t="13407" x="711200" y="1366838"/>
          <p14:tracePt t="13415" x="723900" y="1393825"/>
          <p14:tracePt t="13423" x="738188" y="1420813"/>
          <p14:tracePt t="13431" x="752475" y="1447800"/>
          <p14:tracePt t="13439" x="765175" y="1462088"/>
          <p14:tracePt t="13447" x="779463" y="1489075"/>
          <p14:tracePt t="13456" x="792163" y="1516063"/>
          <p14:tracePt t="13463" x="806450" y="1530350"/>
          <p14:tracePt t="13472" x="820738" y="1543050"/>
          <p14:tracePt t="13480" x="833438" y="1557338"/>
          <p14:tracePt t="13488" x="833438" y="1571625"/>
          <p14:tracePt t="13496" x="847725" y="1584325"/>
          <p14:tracePt t="13504" x="860425" y="1584325"/>
          <p14:tracePt t="13512" x="860425" y="1598613"/>
          <p14:tracePt t="13529" x="874713" y="1598613"/>
          <p14:tracePt t="13537" x="874713" y="1611313"/>
          <p14:tracePt t="13562" x="889000" y="1611313"/>
          <p14:tracePt t="13636" x="901700" y="1611313"/>
          <p14:tracePt t="13741" x="915988" y="1611313"/>
          <p14:tracePt t="13790" x="928688" y="1625600"/>
          <p14:tracePt t="13798" x="942975" y="1625600"/>
          <p14:tracePt t="13805" x="942975" y="1639888"/>
          <p14:tracePt t="13814" x="957263" y="1652588"/>
          <p14:tracePt t="13831" x="969963" y="1666875"/>
          <p14:tracePt t="13847" x="984250" y="1679575"/>
          <p14:tracePt t="13856" x="998538" y="1679575"/>
          <p14:tracePt t="13862" x="998538" y="1693863"/>
          <p14:tracePt t="13870" x="1011238" y="1693863"/>
          <p14:tracePt t="13887" x="1025525" y="1693863"/>
          <p14:tracePt t="13895" x="1025525" y="1708150"/>
          <p14:tracePt t="13903" x="1038225" y="1708150"/>
          <p14:tracePt t="13920" x="1052513" y="1708150"/>
          <p14:tracePt t="13936" x="1066800" y="1708150"/>
          <p14:tracePt t="13944" x="1079500" y="1708150"/>
          <p14:tracePt t="13952" x="1093788" y="1720850"/>
          <p14:tracePt t="13969" x="1106488" y="1720850"/>
          <p14:tracePt t="13977" x="1135063" y="1720850"/>
          <p14:tracePt t="13984" x="1147763" y="1720850"/>
          <p14:tracePt t="13992" x="1162050" y="1720850"/>
          <p14:tracePt t="14000" x="1174750" y="1720850"/>
          <p14:tracePt t="14009" x="1203325" y="1720850"/>
          <p14:tracePt t="14017" x="1230313" y="1720850"/>
          <p14:tracePt t="14025" x="1243013" y="1720850"/>
          <p14:tracePt t="14033" x="1257300" y="1720850"/>
          <p14:tracePt t="14042" x="1271588" y="1720850"/>
          <p14:tracePt t="14050" x="1284288" y="1720850"/>
          <p14:tracePt t="14058" x="1298575" y="1720850"/>
          <p14:tracePt t="14067" x="1312863" y="1720850"/>
          <p14:tracePt t="14074" x="1325563" y="1720850"/>
          <p14:tracePt t="14099" x="1339850" y="1720850"/>
          <p14:tracePt t="14115" x="1352550" y="1720850"/>
          <p14:tracePt t="14230" x="1352550" y="1735138"/>
          <p14:tracePt t="14588" x="1381125" y="1735138"/>
          <p14:tracePt t="14595" x="1393825" y="1735138"/>
          <p14:tracePt t="14603" x="1435100" y="1735138"/>
          <p14:tracePt t="14612" x="1462088" y="1735138"/>
          <p14:tracePt t="14619" x="1476375" y="1735138"/>
          <p14:tracePt t="14628" x="1503363" y="1762125"/>
          <p14:tracePt t="14636" x="1530350" y="1762125"/>
          <p14:tracePt t="14643" x="1544638" y="1776413"/>
          <p14:tracePt t="14651" x="1612900" y="1803400"/>
          <p14:tracePt t="14661" x="1627188" y="1817688"/>
          <p14:tracePt t="14668" x="1681163" y="1830388"/>
          <p14:tracePt t="14676" x="1708150" y="1844675"/>
          <p14:tracePt t="14684" x="1735138" y="1844675"/>
          <p14:tracePt t="14693" x="1776413" y="1857375"/>
          <p14:tracePt t="14701" x="1790700" y="1871663"/>
          <p14:tracePt t="14709" x="1831975" y="1871663"/>
          <p14:tracePt t="14717" x="1844675" y="1871663"/>
          <p14:tracePt t="14726" x="1873250" y="1885950"/>
          <p14:tracePt t="14734" x="1900238" y="1885950"/>
          <p14:tracePt t="14741" x="1912938" y="1885950"/>
          <p14:tracePt t="14751" x="1941513" y="1885950"/>
          <p14:tracePt t="14757" x="1954213" y="1885950"/>
          <p14:tracePt t="14774" x="1968500" y="1885950"/>
          <p14:tracePt t="14783" x="1981200" y="1885950"/>
          <p14:tracePt t="14790" x="1995488" y="1885950"/>
          <p14:tracePt t="14798" x="2009775" y="1871663"/>
          <p14:tracePt t="14806" x="2022475" y="1871663"/>
          <p14:tracePt t="14814" x="2036763" y="1871663"/>
          <p14:tracePt t="14831" x="2049463" y="1857375"/>
          <p14:tracePt t="14847" x="2063750" y="1844675"/>
          <p14:tracePt t="14855" x="2078038" y="1844675"/>
          <p14:tracePt t="14889" x="2090738" y="1844675"/>
          <p14:tracePt t="14921" x="2105025" y="1844675"/>
          <p14:tracePt t="14962" x="2119313" y="1844675"/>
          <p14:tracePt t="15002" x="2132013" y="1844675"/>
          <p14:tracePt t="15052" x="2146300" y="1844675"/>
          <p14:tracePt t="15507" x="2214563" y="1844675"/>
          <p14:tracePt t="15515" x="2295525" y="1844675"/>
          <p14:tracePt t="15523" x="2378075" y="1844675"/>
          <p14:tracePt t="15530" x="2487613" y="1844675"/>
          <p14:tracePt t="15539" x="2597150" y="1844675"/>
          <p14:tracePt t="15547" x="2692400" y="1844675"/>
          <p14:tracePt t="15555" x="2787650" y="1857375"/>
          <p14:tracePt t="15563" x="2884488" y="1871663"/>
          <p14:tracePt t="15571" x="2979738" y="1898650"/>
          <p14:tracePt t="15579" x="3143250" y="1925638"/>
          <p14:tracePt t="15587" x="3211513" y="1939925"/>
          <p14:tracePt t="15596" x="3362325" y="1954213"/>
          <p14:tracePt t="15604" x="3457575" y="1966913"/>
          <p14:tracePt t="15611" x="3567113" y="1981200"/>
          <p14:tracePt t="15620" x="3662363" y="1993900"/>
          <p14:tracePt t="15628" x="3744913" y="1993900"/>
          <p14:tracePt t="15636" x="3813175" y="2008188"/>
          <p14:tracePt t="15644" x="3881438" y="2008188"/>
          <p14:tracePt t="15652" x="3908425" y="2022475"/>
          <p14:tracePt t="15661" x="3963988" y="2022475"/>
          <p14:tracePt t="15669" x="4005263" y="2022475"/>
          <p14:tracePt t="15678" x="4046538" y="2022475"/>
          <p14:tracePt t="15685" x="4086225" y="2022475"/>
          <p14:tracePt t="15694" x="4114800" y="2022475"/>
          <p14:tracePt t="15702" x="4141788" y="2022475"/>
          <p14:tracePt t="15709" x="4168775" y="2022475"/>
          <p14:tracePt t="15718" x="4183063" y="2022475"/>
          <p14:tracePt t="15726" x="4210050" y="2022475"/>
          <p14:tracePt t="15734" x="4222750" y="2022475"/>
          <p14:tracePt t="15742" x="4237038" y="2022475"/>
          <p14:tracePt t="15751" x="4251325" y="2022475"/>
          <p14:tracePt t="15758" x="4264025" y="2022475"/>
          <p14:tracePt t="15767" x="4278313" y="2022475"/>
          <p14:tracePt t="15774" x="4291013" y="2022475"/>
          <p14:tracePt t="15784" x="4305300" y="2022475"/>
          <p14:tracePt t="15791" x="4319588" y="2022475"/>
          <p14:tracePt t="15800" x="4332288" y="2022475"/>
          <p14:tracePt t="15807" x="4360863" y="2022475"/>
          <p14:tracePt t="15817" x="4373563" y="2022475"/>
          <p14:tracePt t="15823" x="4400550" y="2022475"/>
          <p14:tracePt t="15834" x="4429125" y="2008188"/>
          <p14:tracePt t="15841" x="4456113" y="2008188"/>
          <p14:tracePt t="15849" x="4497388" y="1993900"/>
          <p14:tracePt t="15856" x="4510088" y="1993900"/>
          <p14:tracePt t="15867" x="4551363" y="1981200"/>
          <p14:tracePt t="15873" x="4578350" y="1966913"/>
          <p14:tracePt t="15883" x="4619625" y="1954213"/>
          <p14:tracePt t="15889" x="4660900" y="1939925"/>
          <p14:tracePt t="15899" x="4714875" y="1925638"/>
          <p14:tracePt t="15905" x="4756150" y="1912938"/>
          <p14:tracePt t="15916" x="4797425" y="1898650"/>
          <p14:tracePt t="15922" x="4811713" y="1898650"/>
          <p14:tracePt t="15933" x="4852988" y="1885950"/>
          <p14:tracePt t="15939" x="4879975" y="1871663"/>
          <p14:tracePt t="15950" x="4906963" y="1857375"/>
          <p14:tracePt t="15957" x="4933950" y="1844675"/>
          <p14:tracePt t="15966" x="4960938" y="1830388"/>
          <p14:tracePt t="15971" x="4975225" y="1830388"/>
          <p14:tracePt t="15983" x="4989513" y="1817688"/>
          <p14:tracePt t="15990" x="5002213" y="1803400"/>
          <p14:tracePt t="16003" x="5016500" y="1803400"/>
          <p14:tracePt t="16022" x="5016500" y="1789113"/>
          <p14:tracePt t="16038" x="5029200" y="1789113"/>
          <p14:tracePt t="16134" x="5043488" y="1789113"/>
          <p14:tracePt t="18046" x="5029200" y="1789113"/>
          <p14:tracePt t="18055" x="5002213" y="1789113"/>
          <p14:tracePt t="18061" x="4960938" y="1789113"/>
          <p14:tracePt t="18070" x="4933950" y="1789113"/>
          <p14:tracePt t="18077" x="4865688" y="1789113"/>
          <p14:tracePt t="18088" x="4811713" y="1789113"/>
          <p14:tracePt t="18094" x="4743450" y="1789113"/>
          <p14:tracePt t="18102" x="4606925" y="1803400"/>
          <p14:tracePt t="18110" x="4510088" y="1803400"/>
          <p14:tracePt t="18119" x="4456113" y="1803400"/>
          <p14:tracePt t="18127" x="4346575" y="1803400"/>
          <p14:tracePt t="18135" x="4251325" y="1803400"/>
          <p14:tracePt t="18143" x="4168775" y="1803400"/>
          <p14:tracePt t="18151" x="4073525" y="1803400"/>
          <p14:tracePt t="18159" x="4005263" y="1803400"/>
          <p14:tracePt t="18168" x="3976688" y="1803400"/>
          <p14:tracePt t="18175" x="3922713" y="1803400"/>
          <p14:tracePt t="18184" x="3881438" y="1789113"/>
          <p14:tracePt t="18192" x="3854450" y="1789113"/>
          <p14:tracePt t="18200" x="3827463" y="1776413"/>
          <p14:tracePt t="18208" x="3813175" y="1776413"/>
          <p14:tracePt t="18216" x="3813175" y="1762125"/>
          <p14:tracePt t="18224" x="3800475" y="1762125"/>
          <p14:tracePt t="18250" x="3800475" y="1749425"/>
          <p14:tracePt t="18437" x="3786188" y="1749425"/>
          <p14:tracePt t="18558" x="3771900" y="1749425"/>
          <p14:tracePt t="19308" x="3786188" y="1749425"/>
          <p14:tracePt t="19315" x="3827463" y="1749425"/>
          <p14:tracePt t="19323" x="3840163" y="1762125"/>
          <p14:tracePt t="19331" x="3881438" y="1776413"/>
          <p14:tracePt t="19339" x="3895725" y="1776413"/>
          <p14:tracePt t="19347" x="3949700" y="1789113"/>
          <p14:tracePt t="19355" x="3990975" y="1803400"/>
          <p14:tracePt t="19363" x="4032250" y="1817688"/>
          <p14:tracePt t="19371" x="4086225" y="1817688"/>
          <p14:tracePt t="19380" x="4141788" y="1830388"/>
          <p14:tracePt t="19388" x="4195763" y="1830388"/>
          <p14:tracePt t="19396" x="4264025" y="1830388"/>
          <p14:tracePt t="19404" x="4332288" y="1830388"/>
          <p14:tracePt t="19412" x="4387850" y="1830388"/>
          <p14:tracePt t="19421" x="4456113" y="1830388"/>
          <p14:tracePt t="19428" x="4510088" y="1830388"/>
          <p14:tracePt t="19438" x="4578350" y="1830388"/>
          <p14:tracePt t="19445" x="4619625" y="1830388"/>
          <p14:tracePt t="19455" x="4675188" y="1830388"/>
          <p14:tracePt t="19461" x="4743450" y="1830388"/>
          <p14:tracePt t="19471" x="4756150" y="1830388"/>
          <p14:tracePt t="19478" x="4797425" y="1830388"/>
          <p14:tracePt t="19485" x="4838700" y="1830388"/>
          <p14:tracePt t="19494" x="4879975" y="1830388"/>
          <p14:tracePt t="19502" x="4921250" y="1844675"/>
          <p14:tracePt t="19510" x="4948238" y="1844675"/>
          <p14:tracePt t="19518" x="4960938" y="1857375"/>
          <p14:tracePt t="19526" x="4989513" y="1857375"/>
          <p14:tracePt t="19535" x="5016500" y="1857375"/>
          <p14:tracePt t="19542" x="5029200" y="1871663"/>
          <p14:tracePt t="19550" x="5043488" y="1871663"/>
          <p14:tracePt t="19559" x="5057775" y="1871663"/>
          <p14:tracePt t="19566" x="5070475" y="1885950"/>
          <p14:tracePt t="19575" x="5084763" y="1885950"/>
          <p14:tracePt t="19583" x="5097463" y="1885950"/>
          <p14:tracePt t="19591" x="5111750" y="1885950"/>
          <p14:tracePt t="19600" x="5126038" y="1898650"/>
          <p14:tracePt t="19608" x="5138738" y="1898650"/>
          <p14:tracePt t="19615" x="5153025" y="1898650"/>
          <p14:tracePt t="19623" x="5167313" y="1898650"/>
          <p14:tracePt t="19632" x="5194300" y="1898650"/>
          <p14:tracePt t="19640" x="5207000" y="1912938"/>
          <p14:tracePt t="19648" x="5221288" y="1912938"/>
          <p14:tracePt t="19656" x="5248275" y="1912938"/>
          <p14:tracePt t="19665" x="5262563" y="1912938"/>
          <p14:tracePt t="19673" x="5275263" y="1912938"/>
          <p14:tracePt t="19681" x="5289550" y="1912938"/>
          <p14:tracePt t="19689" x="5303838" y="1912938"/>
          <p14:tracePt t="19698" x="5316538" y="1912938"/>
          <p14:tracePt t="19713" x="5330825" y="1912938"/>
          <p14:tracePt t="19722" x="5343525" y="1912938"/>
          <p14:tracePt t="19739" x="5357813" y="1912938"/>
          <p14:tracePt t="19755" x="5372100" y="1912938"/>
          <p14:tracePt t="19788" x="5384800" y="1912938"/>
          <p14:tracePt t="19853" x="5399088" y="1912938"/>
          <p14:tracePt t="21976" x="5384800" y="1912938"/>
          <p14:tracePt t="21984" x="5372100" y="1912938"/>
          <p14:tracePt t="21992" x="5343525" y="1912938"/>
          <p14:tracePt t="22000" x="5316538" y="1912938"/>
          <p14:tracePt t="22008" x="5289550" y="1912938"/>
          <p14:tracePt t="22016" x="5262563" y="1912938"/>
          <p14:tracePt t="22024" x="5235575" y="1912938"/>
          <p14:tracePt t="22033" x="5194300" y="1912938"/>
          <p14:tracePt t="22040" x="5167313" y="1925638"/>
          <p14:tracePt t="22049" x="5153025" y="1925638"/>
          <p14:tracePt t="22057" x="5126038" y="1925638"/>
          <p14:tracePt t="22065" x="5097463" y="1939925"/>
          <p14:tracePt t="22073" x="5084763" y="1939925"/>
          <p14:tracePt t="22082" x="5070475" y="1939925"/>
          <p14:tracePt t="22089" x="5057775" y="1939925"/>
          <p14:tracePt t="22097" x="5029200" y="1939925"/>
          <p14:tracePt t="22106" x="5016500" y="1939925"/>
          <p14:tracePt t="22114" x="5002213" y="1939925"/>
          <p14:tracePt t="22122" x="4989513" y="1939925"/>
          <p14:tracePt t="22130" x="4960938" y="1939925"/>
          <p14:tracePt t="22138" x="4933950" y="1939925"/>
          <p14:tracePt t="22147" x="4892675" y="1939925"/>
          <p14:tracePt t="22155" x="4852988" y="1954213"/>
          <p14:tracePt t="22162" x="4824413" y="1954213"/>
          <p14:tracePt t="22172" x="4770438" y="1954213"/>
          <p14:tracePt t="22179" x="4714875" y="1954213"/>
          <p14:tracePt t="22188" x="4646613" y="1966913"/>
          <p14:tracePt t="22195" x="4537075" y="1981200"/>
          <p14:tracePt t="22204" x="4441825" y="1981200"/>
          <p14:tracePt t="22211" x="4319588" y="1993900"/>
          <p14:tracePt t="22221" x="4195763" y="2008188"/>
          <p14:tracePt t="22228" x="4032250" y="2022475"/>
          <p14:tracePt t="22238" x="3730625" y="2049463"/>
          <p14:tracePt t="22245" x="3594100" y="2076450"/>
          <p14:tracePt t="22253" x="3389313" y="2090738"/>
          <p14:tracePt t="22260" x="3130550" y="2130425"/>
          <p14:tracePt t="22270" x="2897188" y="2171700"/>
          <p14:tracePt t="22277" x="2665413" y="2212975"/>
          <p14:tracePt t="22287" x="2570163" y="2227263"/>
          <p14:tracePt t="22293" x="2405063" y="2268538"/>
          <p14:tracePt t="22307" x="2241550" y="2308225"/>
          <p14:tracePt t="22314" x="2105025" y="2349500"/>
          <p14:tracePt t="22324" x="2009775" y="2376488"/>
          <p14:tracePt t="22328" x="1927225" y="2417763"/>
          <p14:tracePt t="22340" x="1885950" y="2432050"/>
          <p14:tracePt t="22345" x="1844675" y="2444750"/>
          <p14:tracePt t="22357" x="1804988" y="2459038"/>
          <p14:tracePt t="22363" x="1790700" y="2473325"/>
          <p14:tracePt t="22374" x="1776413" y="2473325"/>
          <p14:tracePt t="22379" x="1763713" y="2486025"/>
          <p14:tracePt t="22395" x="1749425" y="2486025"/>
          <p14:tracePt t="22489" x="1749425" y="2473325"/>
          <p14:tracePt t="22499" x="1749425" y="2459038"/>
          <p14:tracePt t="22505" x="1749425" y="2444750"/>
          <p14:tracePt t="22513" x="1749425" y="2432050"/>
          <p14:tracePt t="22529" x="1749425" y="2417763"/>
          <p14:tracePt t="22546" x="1749425" y="2405063"/>
          <p14:tracePt t="22554" x="1749425" y="2390775"/>
          <p14:tracePt t="22571" x="1749425" y="2376488"/>
          <p14:tracePt t="22578" x="1735138" y="2376488"/>
          <p14:tracePt t="22587" x="1722438" y="2363788"/>
          <p14:tracePt t="22595" x="1681163" y="2349500"/>
          <p14:tracePt t="22602" x="1654175" y="2322513"/>
          <p14:tracePt t="22610" x="1612900" y="2322513"/>
          <p14:tracePt t="22619" x="1558925" y="2295525"/>
          <p14:tracePt t="22627" x="1517650" y="2281238"/>
          <p14:tracePt t="22635" x="1476375" y="2268538"/>
          <p14:tracePt t="22643" x="1420813" y="2239963"/>
          <p14:tracePt t="22652" x="1366838" y="2212975"/>
          <p14:tracePt t="22660" x="1325563" y="2198688"/>
          <p14:tracePt t="22668" x="1284288" y="2171700"/>
          <p14:tracePt t="22675" x="1230313" y="2144713"/>
          <p14:tracePt t="22684" x="1174750" y="2130425"/>
          <p14:tracePt t="22695" x="1120775" y="2103438"/>
          <p14:tracePt t="22700" x="1066800" y="2090738"/>
          <p14:tracePt t="22708" x="1025525" y="2076450"/>
          <p14:tracePt t="22716" x="998538" y="2062163"/>
          <p14:tracePt t="22724" x="957263" y="2062163"/>
          <p14:tracePt t="22733" x="915988" y="2062163"/>
          <p14:tracePt t="22741" x="889000" y="2049463"/>
          <p14:tracePt t="22749" x="874713" y="2049463"/>
          <p14:tracePt t="22758" x="847725" y="2049463"/>
          <p14:tracePt t="22765" x="833438" y="2049463"/>
          <p14:tracePt t="22791" x="820738" y="2049463"/>
          <p14:tracePt t="22807" x="820738" y="2062163"/>
          <p14:tracePt t="22831" x="820738" y="2076450"/>
          <p14:tracePt t="22839" x="820738" y="2090738"/>
          <p14:tracePt t="22855" x="820738" y="2103438"/>
          <p14:tracePt t="22871" x="820738" y="2117725"/>
          <p14:tracePt t="22880" x="820738" y="2130425"/>
          <p14:tracePt t="22887" x="833438" y="2130425"/>
          <p14:tracePt t="22895" x="833438" y="2144713"/>
          <p14:tracePt t="22903" x="833438" y="2159000"/>
          <p14:tracePt t="22912" x="847725" y="2159000"/>
          <p14:tracePt t="22920" x="847725" y="2171700"/>
          <p14:tracePt t="22936" x="860425" y="2185988"/>
          <p14:tracePt t="22952" x="874713" y="2185988"/>
          <p14:tracePt t="22969" x="874713" y="2198688"/>
          <p14:tracePt t="22977" x="889000" y="2198688"/>
          <p14:tracePt t="23076" x="889000" y="2212975"/>
          <p14:tracePt t="23083" x="901700" y="2212975"/>
          <p14:tracePt t="23132" x="901700" y="2227263"/>
          <p14:tracePt t="23165" x="901700" y="2239963"/>
          <p14:tracePt t="23189" x="915988" y="2254250"/>
          <p14:tracePt t="23207" x="915988" y="2268538"/>
          <p14:tracePt t="23230" x="928688" y="2281238"/>
          <p14:tracePt t="23262" x="928688" y="2295525"/>
          <p14:tracePt t="29363" x="942975" y="2295525"/>
          <p14:tracePt t="29369" x="1025525" y="2295525"/>
          <p14:tracePt t="29374" x="1120775" y="2295525"/>
          <p14:tracePt t="29382" x="1216025" y="2308225"/>
          <p14:tracePt t="29389" x="1298575" y="2336800"/>
          <p14:tracePt t="29397" x="1435100" y="2363788"/>
          <p14:tracePt t="29405" x="1558925" y="2405063"/>
          <p14:tracePt t="29413" x="1666875" y="2444750"/>
          <p14:tracePt t="29422" x="1790700" y="2486025"/>
          <p14:tracePt t="29430" x="2009775" y="2568575"/>
          <p14:tracePt t="29438" x="2214563" y="2622550"/>
          <p14:tracePt t="29446" x="2295525" y="2649538"/>
          <p14:tracePt t="29455" x="2582863" y="2746375"/>
          <p14:tracePt t="29463" x="2747963" y="2827338"/>
          <p14:tracePt t="29471" x="2884488" y="2882900"/>
          <p14:tracePt t="29479" x="3033713" y="2951163"/>
          <p14:tracePt t="29487" x="3170238" y="3032125"/>
          <p14:tracePt t="29495" x="3225800" y="3060700"/>
          <p14:tracePt t="29503" x="3321050" y="3141663"/>
          <p14:tracePt t="29511" x="3403600" y="3209925"/>
          <p14:tracePt t="29519" x="3486150" y="3292475"/>
          <p14:tracePt t="29528" x="3540125" y="3375025"/>
          <p14:tracePt t="29535" x="3635375" y="3538538"/>
          <p14:tracePt t="29544" x="3662363" y="3633788"/>
          <p14:tracePt t="29552" x="3703638" y="3757613"/>
          <p14:tracePt t="29561" x="3730625" y="3879850"/>
          <p14:tracePt t="29568" x="3744913" y="4043363"/>
          <p14:tracePt t="29578" x="3771900" y="4208463"/>
          <p14:tracePt t="29584" x="3771900" y="4398963"/>
          <p14:tracePt t="29594" x="3786188" y="4576763"/>
          <p14:tracePt t="29601" x="3786188" y="4740275"/>
          <p14:tracePt t="29610" x="3786188" y="4918075"/>
          <p14:tracePt t="29617" x="3786188" y="5000625"/>
          <p14:tracePt t="29627" x="3786188" y="5149850"/>
          <p14:tracePt t="29633" x="3786188" y="5259388"/>
          <p14:tracePt t="29644" x="3771900" y="5368925"/>
          <p14:tracePt t="29650" x="3759200" y="5478463"/>
          <p14:tracePt t="29660" x="3744913" y="5559425"/>
          <p14:tracePt t="29666" x="3744913" y="5656263"/>
          <p14:tracePt t="29677" x="3730625" y="5751513"/>
          <p14:tracePt t="29683" x="3730625" y="5846763"/>
          <p14:tracePt t="29694" x="3717925" y="5929313"/>
          <p14:tracePt t="29699" x="3717925" y="5997575"/>
          <p14:tracePt t="29711" x="3703638" y="6024563"/>
          <p14:tracePt t="29718" x="3690938" y="6078538"/>
          <p14:tracePt t="29727" x="3676650" y="6119813"/>
          <p14:tracePt t="29732" x="3676650" y="6161088"/>
          <p14:tracePt t="29744" x="3649663" y="6229350"/>
          <p14:tracePt t="29751" x="3635375" y="6256338"/>
          <p14:tracePt t="29761" x="3608388" y="6297613"/>
          <p14:tracePt t="29767" x="3594100" y="6338888"/>
          <p14:tracePt t="29777" x="3567113" y="6380163"/>
          <p14:tracePt t="29784" x="3540125" y="6421438"/>
          <p14:tracePt t="29794" x="3513138" y="6475413"/>
          <p14:tracePt t="29800" x="3486150" y="6516688"/>
          <p14:tracePt t="29810" x="3444875" y="6570663"/>
          <p14:tracePt t="29815" x="3416300" y="6611938"/>
          <p14:tracePt t="29827" x="3362325" y="6667500"/>
          <p14:tracePt t="29835" x="3321050" y="6735763"/>
          <p14:tracePt t="29844" x="3279775" y="6789738"/>
          <p14:tracePt t="29848" x="3225800" y="6843713"/>
          <p14:tracePt t="30176" x="41275" y="4808538"/>
          <p14:tracePt t="30183" x="68263" y="4727575"/>
          <p14:tracePt t="30188" x="192088" y="4535488"/>
          <p14:tracePt t="30195" x="273050" y="4398963"/>
          <p14:tracePt t="30203" x="355600" y="4289425"/>
          <p14:tracePt t="30211" x="450850" y="4194175"/>
          <p14:tracePt t="30220" x="533400" y="4084638"/>
          <p14:tracePt t="30227" x="587375" y="4043363"/>
          <p14:tracePt t="30236" x="682625" y="3948113"/>
          <p14:tracePt t="30244" x="833438" y="3811588"/>
          <p14:tracePt t="30251" x="928688" y="3757613"/>
          <p14:tracePt t="30260" x="998538" y="3729038"/>
          <p14:tracePt t="30268" x="1093788" y="3675063"/>
          <p14:tracePt t="30277" x="1174750" y="3648075"/>
          <p14:tracePt t="30284" x="1271588" y="3619500"/>
          <p14:tracePt t="30292" x="1352550" y="3606800"/>
          <p14:tracePt t="30301" x="1449388" y="3606800"/>
          <p14:tracePt t="30309" x="1530350" y="3606800"/>
          <p14:tracePt t="30318" x="1598613" y="3606800"/>
          <p14:tracePt t="30325" x="1654175" y="3606800"/>
          <p14:tracePt t="30333" x="1708150" y="3606800"/>
          <p14:tracePt t="30342" x="1776413" y="3606800"/>
          <p14:tracePt t="30350" x="1817688" y="3633788"/>
          <p14:tracePt t="30357" x="1873250" y="3648075"/>
          <p14:tracePt t="30366" x="1900238" y="3675063"/>
          <p14:tracePt t="30374" x="1941513" y="3702050"/>
          <p14:tracePt t="30382" x="1968500" y="3729038"/>
          <p14:tracePt t="30390" x="1995488" y="3770313"/>
          <p14:tracePt t="30398" x="2022475" y="3797300"/>
          <p14:tracePt t="30406" x="2049463" y="3838575"/>
          <p14:tracePt t="30415" x="2063750" y="3865563"/>
          <p14:tracePt t="30423" x="2090738" y="3921125"/>
          <p14:tracePt t="30431" x="2119313" y="3948113"/>
          <p14:tracePt t="30439" x="2132013" y="3989388"/>
          <p14:tracePt t="30447" x="2159000" y="4030663"/>
          <p14:tracePt t="30455" x="2187575" y="4057650"/>
          <p14:tracePt t="30463" x="2200275" y="4098925"/>
          <p14:tracePt t="30471" x="2214563" y="4111625"/>
          <p14:tracePt t="30480" x="2227263" y="4138613"/>
          <p14:tracePt t="30488" x="2241550" y="4167188"/>
          <p14:tracePt t="30496" x="2255838" y="4194175"/>
          <p14:tracePt t="30504" x="2268538" y="4208463"/>
          <p14:tracePt t="30512" x="2282825" y="4235450"/>
          <p14:tracePt t="30520" x="2282825" y="4248150"/>
          <p14:tracePt t="30529" x="2295525" y="4276725"/>
          <p14:tracePt t="30536" x="2309813" y="4289425"/>
          <p14:tracePt t="30545" x="2309813" y="4316413"/>
          <p14:tracePt t="30553" x="2324100" y="4344988"/>
          <p14:tracePt t="30561" x="2336800" y="4384675"/>
          <p14:tracePt t="30569" x="2351088" y="4398963"/>
          <p14:tracePt t="30578" x="2365375" y="4440238"/>
          <p14:tracePt t="30585" x="2365375" y="4467225"/>
          <p14:tracePt t="30595" x="2378075" y="4494213"/>
          <p14:tracePt t="30602" x="2392363" y="4521200"/>
          <p14:tracePt t="30612" x="2405063" y="4562475"/>
          <p14:tracePt t="30619" x="2405063" y="4589463"/>
          <p14:tracePt t="30628" x="2419350" y="4618038"/>
          <p14:tracePt t="30635" x="2419350" y="4645025"/>
          <p14:tracePt t="30644" x="2433638" y="4672013"/>
          <p14:tracePt t="30651" x="2433638" y="4686300"/>
          <p14:tracePt t="30660" x="2433638" y="4713288"/>
          <p14:tracePt t="30667" x="2433638" y="4740275"/>
          <p14:tracePt t="30677" x="2446338" y="4767263"/>
          <p14:tracePt t="30684" x="2446338" y="4781550"/>
          <p14:tracePt t="30694" x="2446338" y="4808538"/>
          <p14:tracePt t="30700" x="2446338" y="4835525"/>
          <p14:tracePt t="30710" x="2446338" y="4864100"/>
          <p14:tracePt t="30716" x="2446338" y="4876800"/>
          <p14:tracePt t="30727" x="2446338" y="4903788"/>
          <p14:tracePt t="30733" x="2446338" y="4918075"/>
          <p14:tracePt t="30744" x="2446338" y="4932363"/>
          <p14:tracePt t="30766" x="2446338" y="4945063"/>
        </p14:tracePtLst>
      </p14:laserTraceLst>
    </p:ext>
  </p:extLs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95293117-736D-2F49-84CF-248FE195DAA1}"/>
              </a:ext>
            </a:extLst>
          </p:cNvPr>
          <p:cNvSpPr>
            <a:spLocks noGrp="1"/>
          </p:cNvSpPr>
          <p:nvPr>
            <p:ph idx="1"/>
          </p:nvPr>
        </p:nvSpPr>
        <p:spPr/>
        <p:txBody>
          <a:bodyPr/>
          <a:lstStyle/>
          <a:p>
            <a:r>
              <a:rPr lang="en-US" altLang="ja-JP" sz="2000" dirty="0"/>
              <a:t>G1: </a:t>
            </a:r>
            <a:r>
              <a:rPr lang="ja-JP" altLang="en-US" sz="2000"/>
              <a:t>避難所を登録する</a:t>
            </a:r>
            <a:endParaRPr lang="en-US" altLang="ja-JP" sz="2000" dirty="0"/>
          </a:p>
          <a:p>
            <a:pPr lvl="1"/>
            <a:r>
              <a:rPr lang="ja-JP" altLang="en-US" sz="1800"/>
              <a:t>避難所名</a:t>
            </a:r>
            <a:r>
              <a:rPr lang="en-US" altLang="ja-JP" sz="1800" dirty="0"/>
              <a:t>, </a:t>
            </a:r>
            <a:r>
              <a:rPr lang="ja-JP" altLang="en-US" sz="1800"/>
              <a:t>住所</a:t>
            </a:r>
            <a:r>
              <a:rPr lang="en-US" altLang="ja-JP" sz="1800" dirty="0"/>
              <a:t>, </a:t>
            </a:r>
            <a:r>
              <a:rPr lang="ja-JP" altLang="en-US" sz="1800"/>
              <a:t>緯度経度</a:t>
            </a:r>
            <a:r>
              <a:rPr lang="en-US" altLang="ja-JP" sz="1800" dirty="0"/>
              <a:t>, </a:t>
            </a:r>
            <a:r>
              <a:rPr lang="ja-JP" altLang="en-US" sz="1800"/>
              <a:t>収容可能人数</a:t>
            </a:r>
            <a:r>
              <a:rPr lang="en-US" altLang="ja-JP" sz="1800" dirty="0"/>
              <a:t>, </a:t>
            </a:r>
            <a:r>
              <a:rPr lang="ja-JP" altLang="en-US" sz="1800"/>
              <a:t>備考</a:t>
            </a:r>
            <a:endParaRPr lang="en-US" altLang="ja-JP" sz="1800" dirty="0"/>
          </a:p>
          <a:p>
            <a:r>
              <a:rPr lang="en-US" altLang="ja-JP" sz="2000" dirty="0"/>
              <a:t>G2: </a:t>
            </a:r>
            <a:r>
              <a:rPr lang="ja-JP" altLang="en-US" sz="2000"/>
              <a:t>避難所の状態を確認する</a:t>
            </a:r>
            <a:endParaRPr lang="en-US" altLang="ja-JP" sz="2000" dirty="0"/>
          </a:p>
          <a:p>
            <a:pPr lvl="1"/>
            <a:r>
              <a:rPr lang="ja-JP" altLang="en-US" sz="1800"/>
              <a:t>システムが全ての避難所の現在の状態を表示</a:t>
            </a:r>
            <a:endParaRPr lang="en-US" altLang="ja-JP" sz="1800" dirty="0"/>
          </a:p>
          <a:p>
            <a:pPr lvl="1"/>
            <a:r>
              <a:rPr lang="ja-JP" altLang="en-US" sz="1800"/>
              <a:t>職員が状態確認に避難所に赴く必要なし</a:t>
            </a:r>
            <a:endParaRPr lang="en-US" altLang="ja-JP" sz="1800" dirty="0"/>
          </a:p>
          <a:p>
            <a:r>
              <a:rPr lang="en-US" altLang="ja-JP" sz="2000" dirty="0"/>
              <a:t>G3: </a:t>
            </a:r>
            <a:r>
              <a:rPr lang="ja-JP" altLang="en-US" sz="2000"/>
              <a:t>住民の安全確認をする</a:t>
            </a:r>
            <a:endParaRPr lang="en-US" altLang="ja-JP" sz="2000" dirty="0"/>
          </a:p>
          <a:p>
            <a:pPr lvl="1"/>
            <a:r>
              <a:rPr lang="ja-JP" altLang="en-US" sz="1800"/>
              <a:t>各避難所に避難した住民の情報を確認・検索</a:t>
            </a:r>
            <a:endParaRPr lang="en-US" altLang="ja-JP" sz="1800" dirty="0"/>
          </a:p>
          <a:p>
            <a:pPr lvl="1"/>
            <a:r>
              <a:rPr kumimoji="1" lang="ja-JP" altLang="en-US" sz="1800"/>
              <a:t>職員が特定の住民の安全確認を行うことが可能</a:t>
            </a:r>
          </a:p>
        </p:txBody>
      </p:sp>
      <p:sp>
        <p:nvSpPr>
          <p:cNvPr id="2" name="タイトル 1">
            <a:extLst>
              <a:ext uri="{FF2B5EF4-FFF2-40B4-BE49-F238E27FC236}">
                <a16:creationId xmlns:a16="http://schemas.microsoft.com/office/drawing/2014/main" id="{04C66C84-15D2-E84B-B4B9-DD0D72DBEF84}"/>
              </a:ext>
            </a:extLst>
          </p:cNvPr>
          <p:cNvSpPr>
            <a:spLocks noGrp="1"/>
          </p:cNvSpPr>
          <p:nvPr>
            <p:ph type="title"/>
          </p:nvPr>
        </p:nvSpPr>
        <p:spPr>
          <a:xfrm>
            <a:off x="375829" y="464432"/>
            <a:ext cx="8122096" cy="533400"/>
          </a:xfrm>
        </p:spPr>
        <p:txBody>
          <a:bodyPr/>
          <a:lstStyle/>
          <a:p>
            <a:r>
              <a:rPr lang="ja-JP" altLang="en-US"/>
              <a:t>自治体ユースケース</a:t>
            </a:r>
            <a:endParaRPr kumimoji="1" lang="ja-JP" altLang="en-US"/>
          </a:p>
        </p:txBody>
      </p:sp>
      <p:sp>
        <p:nvSpPr>
          <p:cNvPr id="4" name="スライド番号プレースホルダー 3">
            <a:extLst>
              <a:ext uri="{FF2B5EF4-FFF2-40B4-BE49-F238E27FC236}">
                <a16:creationId xmlns:a16="http://schemas.microsoft.com/office/drawing/2014/main" id="{7FAE9FC2-A9E3-A443-B9EB-A55DC9E7B037}"/>
              </a:ext>
            </a:extLst>
          </p:cNvPr>
          <p:cNvSpPr>
            <a:spLocks noGrp="1"/>
          </p:cNvSpPr>
          <p:nvPr>
            <p:ph type="sldNum" sz="quarter" idx="11"/>
          </p:nvPr>
        </p:nvSpPr>
        <p:spPr/>
        <p:txBody>
          <a:bodyPr/>
          <a:lstStyle/>
          <a:p>
            <a:fld id="{540B1702-1328-441D-B737-C2B94A2E6AF5}" type="slidenum">
              <a:rPr lang="en-US" altLang="ja-JP" smtClean="0"/>
              <a:pPr/>
              <a:t>6</a:t>
            </a:fld>
            <a:endParaRPr lang="en-US" altLang="ja-JP"/>
          </a:p>
        </p:txBody>
      </p:sp>
      <p:grpSp>
        <p:nvGrpSpPr>
          <p:cNvPr id="11" name="グループ化 10"/>
          <p:cNvGrpSpPr/>
          <p:nvPr/>
        </p:nvGrpSpPr>
        <p:grpSpPr>
          <a:xfrm>
            <a:off x="6684895" y="3775931"/>
            <a:ext cx="2352572" cy="2771361"/>
            <a:chOff x="6776938" y="3763803"/>
            <a:chExt cx="2352572" cy="2771361"/>
          </a:xfrm>
        </p:grpSpPr>
        <p:pic>
          <p:nvPicPr>
            <p:cNvPr id="34" name="図 33">
              <a:extLst>
                <a:ext uri="{FF2B5EF4-FFF2-40B4-BE49-F238E27FC236}">
                  <a16:creationId xmlns:a16="http://schemas.microsoft.com/office/drawing/2014/main" id="{26F64923-7E1B-324C-B390-DF397E7EDD70}"/>
                </a:ext>
              </a:extLst>
            </p:cNvPr>
            <p:cNvPicPr>
              <a:picLocks noChangeAspect="1"/>
            </p:cNvPicPr>
            <p:nvPr/>
          </p:nvPicPr>
          <p:blipFill>
            <a:blip r:embed="rId6"/>
            <a:stretch>
              <a:fillRect/>
            </a:stretch>
          </p:blipFill>
          <p:spPr>
            <a:xfrm>
              <a:off x="7562133" y="3763803"/>
              <a:ext cx="1513424" cy="1256142"/>
            </a:xfrm>
            <a:prstGeom prst="rect">
              <a:avLst/>
            </a:prstGeom>
          </p:spPr>
        </p:pic>
        <p:sp>
          <p:nvSpPr>
            <p:cNvPr id="35" name="右矢印 34">
              <a:extLst>
                <a:ext uri="{FF2B5EF4-FFF2-40B4-BE49-F238E27FC236}">
                  <a16:creationId xmlns:a16="http://schemas.microsoft.com/office/drawing/2014/main" id="{6333A1FC-6BDD-DD41-B1B7-D79C83840012}"/>
                </a:ext>
              </a:extLst>
            </p:cNvPr>
            <p:cNvSpPr/>
            <p:nvPr/>
          </p:nvSpPr>
          <p:spPr>
            <a:xfrm flipH="1">
              <a:off x="6776938" y="5231430"/>
              <a:ext cx="730763" cy="657463"/>
            </a:xfrm>
            <a:prstGeom prst="rightArrow">
              <a:avLst>
                <a:gd name="adj1" fmla="val 51569"/>
                <a:gd name="adj2" fmla="val 46839"/>
              </a:avLst>
            </a:prstGeom>
            <a:solidFill>
              <a:srgbClr val="00206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sz="1200">
                <a:solidFill>
                  <a:schemeClr val="tx1"/>
                </a:solidFill>
              </a:endParaRPr>
            </a:p>
          </p:txBody>
        </p:sp>
        <p:sp>
          <p:nvSpPr>
            <p:cNvPr id="36" name="正方形/長方形 35"/>
            <p:cNvSpPr/>
            <p:nvPr/>
          </p:nvSpPr>
          <p:spPr>
            <a:xfrm>
              <a:off x="7562133" y="4960819"/>
              <a:ext cx="1567377" cy="157434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altLang="ja-JP" sz="1200">
                  <a:solidFill>
                    <a:schemeClr val="tx1"/>
                  </a:solidFill>
                </a:rPr>
                <a:t>SHELTER NAME:</a:t>
              </a:r>
            </a:p>
            <a:p>
              <a:r>
                <a:rPr kumimoji="1" lang="en-US" altLang="ja-JP" sz="1200">
                  <a:solidFill>
                    <a:schemeClr val="tx1"/>
                  </a:solidFill>
                </a:rPr>
                <a:t>         A High School</a:t>
              </a:r>
            </a:p>
            <a:p>
              <a:r>
                <a:rPr lang="en-US" altLang="ja-JP" sz="1200">
                  <a:solidFill>
                    <a:schemeClr val="tx1"/>
                  </a:solidFill>
                </a:rPr>
                <a:t>ADDRESS:</a:t>
              </a:r>
            </a:p>
            <a:p>
              <a:r>
                <a:rPr kumimoji="1" lang="en-US" altLang="ja-JP" sz="1200">
                  <a:solidFill>
                    <a:schemeClr val="tx1"/>
                  </a:solidFill>
                </a:rPr>
                <a:t>            XX town 1-2</a:t>
              </a:r>
            </a:p>
            <a:p>
              <a:r>
                <a:rPr lang="en-US" altLang="ja-JP" sz="1200" err="1">
                  <a:solidFill>
                    <a:schemeClr val="tx1"/>
                  </a:solidFill>
                </a:rPr>
                <a:t>Lat-Lng</a:t>
              </a:r>
              <a:r>
                <a:rPr lang="en-US" altLang="ja-JP" sz="1200">
                  <a:solidFill>
                    <a:schemeClr val="tx1"/>
                  </a:solidFill>
                </a:rPr>
                <a:t>:</a:t>
              </a:r>
              <a:br>
                <a:rPr lang="en-US" altLang="ja-JP" sz="1200">
                  <a:solidFill>
                    <a:schemeClr val="tx1"/>
                  </a:solidFill>
                </a:rPr>
              </a:br>
              <a:r>
                <a:rPr lang="en-US" altLang="ja-JP" sz="1200">
                  <a:solidFill>
                    <a:schemeClr val="tx1"/>
                  </a:solidFill>
                </a:rPr>
                <a:t>   </a:t>
              </a:r>
              <a:r>
                <a:rPr lang="en-US" altLang="ja-JP" sz="1200">
                  <a:solidFill>
                    <a:srgbClr val="000000"/>
                  </a:solidFill>
                  <a:latin typeface="Arial" panose="020B0604020202020204" pitchFamily="34" charset="0"/>
                  <a:ea typeface="ＭＳ Ｐゴシック" panose="020B0600070205080204" pitchFamily="50" charset="-128"/>
                </a:rPr>
                <a:t>134.6867,34.8434</a:t>
              </a:r>
              <a:br>
                <a:rPr lang="en-US" altLang="ja-JP" sz="1200">
                  <a:solidFill>
                    <a:srgbClr val="000000"/>
                  </a:solidFill>
                  <a:latin typeface="Arial" panose="020B0604020202020204" pitchFamily="34" charset="0"/>
                  <a:ea typeface="ＭＳ Ｐゴシック" panose="020B0600070205080204" pitchFamily="50" charset="-128"/>
                </a:rPr>
              </a:br>
              <a:r>
                <a:rPr lang="en-US" altLang="ja-JP" sz="1200">
                  <a:solidFill>
                    <a:srgbClr val="000000"/>
                  </a:solidFill>
                  <a:latin typeface="Arial" panose="020B0604020202020204" pitchFamily="34" charset="0"/>
                  <a:ea typeface="ＭＳ Ｐゴシック" panose="020B0600070205080204" pitchFamily="50" charset="-128"/>
                </a:rPr>
                <a:t>Max # of families</a:t>
              </a:r>
              <a:r>
                <a:rPr lang="en-US" altLang="ja-JP" sz="1200">
                  <a:solidFill>
                    <a:schemeClr val="tx1"/>
                  </a:solidFill>
                </a:rPr>
                <a:t>:</a:t>
              </a:r>
            </a:p>
            <a:p>
              <a:r>
                <a:rPr lang="en-US" altLang="ja-JP" sz="1200">
                  <a:solidFill>
                    <a:schemeClr val="tx1"/>
                  </a:solidFill>
                </a:rPr>
                <a:t>                            50</a:t>
              </a:r>
            </a:p>
            <a:p>
              <a:r>
                <a:rPr kumimoji="1" lang="en-US" altLang="ja-JP" sz="1200">
                  <a:solidFill>
                    <a:schemeClr val="tx1"/>
                  </a:solidFill>
                </a:rPr>
                <a:t>       </a:t>
              </a:r>
              <a:endParaRPr kumimoji="1" lang="ja-JP" altLang="en-US" sz="1200">
                <a:solidFill>
                  <a:schemeClr val="tx1"/>
                </a:solidFill>
              </a:endParaRPr>
            </a:p>
          </p:txBody>
        </p:sp>
      </p:grpSp>
      <p:pic>
        <p:nvPicPr>
          <p:cNvPr id="39" name="図 38">
            <a:extLst>
              <a:ext uri="{FF2B5EF4-FFF2-40B4-BE49-F238E27FC236}">
                <a16:creationId xmlns:a16="http://schemas.microsoft.com/office/drawing/2014/main" id="{1F659714-15BE-2744-8109-4B5A5F602838}"/>
              </a:ext>
            </a:extLst>
          </p:cNvPr>
          <p:cNvPicPr>
            <a:picLocks noChangeAspect="1"/>
          </p:cNvPicPr>
          <p:nvPr/>
        </p:nvPicPr>
        <p:blipFill>
          <a:blip r:embed="rId7"/>
          <a:stretch>
            <a:fillRect/>
          </a:stretch>
        </p:blipFill>
        <p:spPr>
          <a:xfrm>
            <a:off x="5327762" y="4914363"/>
            <a:ext cx="1553925" cy="1838965"/>
          </a:xfrm>
          <a:prstGeom prst="rect">
            <a:avLst/>
          </a:prstGeom>
        </p:spPr>
      </p:pic>
      <p:pic>
        <p:nvPicPr>
          <p:cNvPr id="40" name="図 39">
            <a:extLst>
              <a:ext uri="{FF2B5EF4-FFF2-40B4-BE49-F238E27FC236}">
                <a16:creationId xmlns:a16="http://schemas.microsoft.com/office/drawing/2014/main" id="{43B747D9-5BE5-C243-9649-73BF6E4DE85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832203" y="3734110"/>
            <a:ext cx="1152286" cy="1226473"/>
          </a:xfrm>
          <a:prstGeom prst="rect">
            <a:avLst/>
          </a:prstGeom>
        </p:spPr>
      </p:pic>
      <p:grpSp>
        <p:nvGrpSpPr>
          <p:cNvPr id="10" name="グループ化 9"/>
          <p:cNvGrpSpPr/>
          <p:nvPr/>
        </p:nvGrpSpPr>
        <p:grpSpPr>
          <a:xfrm>
            <a:off x="343691" y="3717032"/>
            <a:ext cx="5319412" cy="2767529"/>
            <a:chOff x="343691" y="3717032"/>
            <a:chExt cx="5319412" cy="2767529"/>
          </a:xfrm>
        </p:grpSpPr>
        <p:grpSp>
          <p:nvGrpSpPr>
            <p:cNvPr id="9" name="グループ化 8"/>
            <p:cNvGrpSpPr/>
            <p:nvPr/>
          </p:nvGrpSpPr>
          <p:grpSpPr>
            <a:xfrm>
              <a:off x="343691" y="4254044"/>
              <a:ext cx="1876565" cy="2230517"/>
              <a:chOff x="-32877" y="4333225"/>
              <a:chExt cx="1876565" cy="2230517"/>
            </a:xfrm>
          </p:grpSpPr>
          <p:pic>
            <p:nvPicPr>
              <p:cNvPr id="45" name="図 44">
                <a:extLst>
                  <a:ext uri="{FF2B5EF4-FFF2-40B4-BE49-F238E27FC236}">
                    <a16:creationId xmlns:a16="http://schemas.microsoft.com/office/drawing/2014/main" id="{33B05625-C432-234A-86DD-A9E63A535FF5}"/>
                  </a:ext>
                </a:extLst>
              </p:cNvPr>
              <p:cNvPicPr>
                <a:picLocks noChangeAspect="1"/>
              </p:cNvPicPr>
              <p:nvPr/>
            </p:nvPicPr>
            <p:blipFill>
              <a:blip r:embed="rId9"/>
              <a:stretch>
                <a:fillRect/>
              </a:stretch>
            </p:blipFill>
            <p:spPr>
              <a:xfrm>
                <a:off x="117363" y="4830952"/>
                <a:ext cx="1726325" cy="1732790"/>
              </a:xfrm>
              <a:prstGeom prst="rect">
                <a:avLst/>
              </a:prstGeom>
            </p:spPr>
          </p:pic>
          <p:sp>
            <p:nvSpPr>
              <p:cNvPr id="52" name="円形吹き出し 51">
                <a:extLst>
                  <a:ext uri="{FF2B5EF4-FFF2-40B4-BE49-F238E27FC236}">
                    <a16:creationId xmlns:a16="http://schemas.microsoft.com/office/drawing/2014/main" id="{20CFFE33-DBFC-6343-A080-817572C18030}"/>
                  </a:ext>
                </a:extLst>
              </p:cNvPr>
              <p:cNvSpPr/>
              <p:nvPr/>
            </p:nvSpPr>
            <p:spPr>
              <a:xfrm>
                <a:off x="457884" y="5930689"/>
                <a:ext cx="204635" cy="147785"/>
              </a:xfrm>
              <a:prstGeom prst="wedgeEllipseCallout">
                <a:avLst>
                  <a:gd name="adj1" fmla="val 2539"/>
                  <a:gd name="adj2" fmla="val 106260"/>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円形吹き出し 52">
                <a:extLst>
                  <a:ext uri="{FF2B5EF4-FFF2-40B4-BE49-F238E27FC236}">
                    <a16:creationId xmlns:a16="http://schemas.microsoft.com/office/drawing/2014/main" id="{14BDF753-0824-7943-8519-9992CB057B0B}"/>
                  </a:ext>
                </a:extLst>
              </p:cNvPr>
              <p:cNvSpPr/>
              <p:nvPr/>
            </p:nvSpPr>
            <p:spPr>
              <a:xfrm>
                <a:off x="893056" y="5315511"/>
                <a:ext cx="204635" cy="147785"/>
              </a:xfrm>
              <a:prstGeom prst="wedgeEllipseCallout">
                <a:avLst>
                  <a:gd name="adj1" fmla="val 2539"/>
                  <a:gd name="adj2" fmla="val 106260"/>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円形吹き出し 53">
                <a:extLst>
                  <a:ext uri="{FF2B5EF4-FFF2-40B4-BE49-F238E27FC236}">
                    <a16:creationId xmlns:a16="http://schemas.microsoft.com/office/drawing/2014/main" id="{E8F73617-D25E-9C43-B45A-F0C01B704ECB}"/>
                  </a:ext>
                </a:extLst>
              </p:cNvPr>
              <p:cNvSpPr/>
              <p:nvPr/>
            </p:nvSpPr>
            <p:spPr>
              <a:xfrm>
                <a:off x="175230" y="5000816"/>
                <a:ext cx="204635" cy="147785"/>
              </a:xfrm>
              <a:prstGeom prst="wedgeEllipseCallout">
                <a:avLst>
                  <a:gd name="adj1" fmla="val 2539"/>
                  <a:gd name="adj2" fmla="val 106260"/>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円形吹き出し 54">
                <a:extLst>
                  <a:ext uri="{FF2B5EF4-FFF2-40B4-BE49-F238E27FC236}">
                    <a16:creationId xmlns:a16="http://schemas.microsoft.com/office/drawing/2014/main" id="{8D765C1E-B21F-464F-A40C-F5253D6E1DE7}"/>
                  </a:ext>
                </a:extLst>
              </p:cNvPr>
              <p:cNvSpPr/>
              <p:nvPr/>
            </p:nvSpPr>
            <p:spPr>
              <a:xfrm>
                <a:off x="1305350" y="5561065"/>
                <a:ext cx="204635" cy="147785"/>
              </a:xfrm>
              <a:prstGeom prst="wedgeEllipseCallout">
                <a:avLst>
                  <a:gd name="adj1" fmla="val 2539"/>
                  <a:gd name="adj2" fmla="val 106260"/>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テキスト ボックス 55">
                <a:extLst>
                  <a:ext uri="{FF2B5EF4-FFF2-40B4-BE49-F238E27FC236}">
                    <a16:creationId xmlns:a16="http://schemas.microsoft.com/office/drawing/2014/main" id="{BD55605B-531D-7E4A-8450-C513EFAC016B}"/>
                  </a:ext>
                </a:extLst>
              </p:cNvPr>
              <p:cNvSpPr txBox="1"/>
              <p:nvPr/>
            </p:nvSpPr>
            <p:spPr>
              <a:xfrm>
                <a:off x="-32877" y="5245892"/>
                <a:ext cx="817413" cy="230832"/>
              </a:xfrm>
              <a:prstGeom prst="rect">
                <a:avLst/>
              </a:prstGeom>
              <a:noFill/>
            </p:spPr>
            <p:txBody>
              <a:bodyPr wrap="square" rtlCol="0">
                <a:spAutoFit/>
              </a:bodyPr>
              <a:lstStyle/>
              <a:p>
                <a:r>
                  <a:rPr kumimoji="1" lang="en-US" altLang="ja-JP" sz="900">
                    <a:latin typeface="+mj-lt"/>
                  </a:rPr>
                  <a:t>Crowded</a:t>
                </a:r>
                <a:endParaRPr kumimoji="1" lang="ja-JP" altLang="en-US" sz="900">
                  <a:latin typeface="+mj-lt"/>
                </a:endParaRPr>
              </a:p>
            </p:txBody>
          </p:sp>
          <p:pic>
            <p:nvPicPr>
              <p:cNvPr id="72" name="図 71">
                <a:extLst>
                  <a:ext uri="{FF2B5EF4-FFF2-40B4-BE49-F238E27FC236}">
                    <a16:creationId xmlns:a16="http://schemas.microsoft.com/office/drawing/2014/main" id="{F7C998EE-6D72-4E41-826A-99F91A3B963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0881" y="4333225"/>
                <a:ext cx="657957" cy="627594"/>
              </a:xfrm>
              <a:prstGeom prst="rect">
                <a:avLst/>
              </a:prstGeom>
            </p:spPr>
          </p:pic>
        </p:grpSp>
        <p:grpSp>
          <p:nvGrpSpPr>
            <p:cNvPr id="7" name="グループ化 6"/>
            <p:cNvGrpSpPr/>
            <p:nvPr/>
          </p:nvGrpSpPr>
          <p:grpSpPr>
            <a:xfrm>
              <a:off x="3370452" y="3717032"/>
              <a:ext cx="2292651" cy="1520276"/>
              <a:chOff x="3370452" y="3717032"/>
              <a:chExt cx="2292651" cy="1520276"/>
            </a:xfrm>
          </p:grpSpPr>
          <p:sp>
            <p:nvSpPr>
              <p:cNvPr id="41" name="星 7 40">
                <a:extLst>
                  <a:ext uri="{FF2B5EF4-FFF2-40B4-BE49-F238E27FC236}">
                    <a16:creationId xmlns:a16="http://schemas.microsoft.com/office/drawing/2014/main" id="{FDA2A291-9856-784D-B07A-9807371D5AE9}"/>
                  </a:ext>
                </a:extLst>
              </p:cNvPr>
              <p:cNvSpPr/>
              <p:nvPr/>
            </p:nvSpPr>
            <p:spPr>
              <a:xfrm>
                <a:off x="3370452" y="3717032"/>
                <a:ext cx="2292651" cy="1520276"/>
              </a:xfrm>
              <a:prstGeom prst="star7">
                <a:avLst/>
              </a:prstGeom>
              <a:solidFill>
                <a:srgbClr val="FFC000"/>
              </a:solidFill>
              <a:ln>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2" name="図 41">
                <a:extLst>
                  <a:ext uri="{FF2B5EF4-FFF2-40B4-BE49-F238E27FC236}">
                    <a16:creationId xmlns:a16="http://schemas.microsoft.com/office/drawing/2014/main" id="{E02605AF-22E6-C94D-8F75-3C2EE677B88B}"/>
                  </a:ext>
                </a:extLst>
              </p:cNvPr>
              <p:cNvPicPr>
                <a:picLocks noChangeAspect="1"/>
              </p:cNvPicPr>
              <p:nvPr/>
            </p:nvPicPr>
            <p:blipFill>
              <a:blip r:embed="rId11"/>
              <a:stretch>
                <a:fillRect/>
              </a:stretch>
            </p:blipFill>
            <p:spPr>
              <a:xfrm>
                <a:off x="3918259" y="3900296"/>
                <a:ext cx="1272168" cy="954126"/>
              </a:xfrm>
              <a:prstGeom prst="rect">
                <a:avLst/>
              </a:prstGeom>
            </p:spPr>
          </p:pic>
          <p:sp>
            <p:nvSpPr>
              <p:cNvPr id="43" name="テキスト ボックス 42">
                <a:extLst>
                  <a:ext uri="{FF2B5EF4-FFF2-40B4-BE49-F238E27FC236}">
                    <a16:creationId xmlns:a16="http://schemas.microsoft.com/office/drawing/2014/main" id="{269CB33C-B5F9-0340-9C60-AA1A868B4FD5}"/>
                  </a:ext>
                </a:extLst>
              </p:cNvPr>
              <p:cNvSpPr txBox="1"/>
              <p:nvPr/>
            </p:nvSpPr>
            <p:spPr>
              <a:xfrm>
                <a:off x="3995936" y="4854422"/>
                <a:ext cx="1109261" cy="270685"/>
              </a:xfrm>
              <a:prstGeom prst="rect">
                <a:avLst/>
              </a:prstGeom>
              <a:noFill/>
            </p:spPr>
            <p:txBody>
              <a:bodyPr wrap="square" rtlCol="0">
                <a:spAutoFit/>
              </a:bodyPr>
              <a:lstStyle/>
              <a:p>
                <a:r>
                  <a:rPr lang="en-US" altLang="ja-JP" sz="1100">
                    <a:solidFill>
                      <a:srgbClr val="C00000"/>
                    </a:solidFill>
                    <a:latin typeface="+mj-lt"/>
                  </a:rPr>
                  <a:t>Disaster Alert</a:t>
                </a:r>
                <a:endParaRPr kumimoji="1" lang="ja-JP" altLang="en-US" sz="1100">
                  <a:solidFill>
                    <a:srgbClr val="C00000"/>
                  </a:solidFill>
                  <a:latin typeface="+mj-lt"/>
                </a:endParaRPr>
              </a:p>
            </p:txBody>
          </p:sp>
        </p:grpSp>
      </p:grpSp>
      <p:graphicFrame>
        <p:nvGraphicFramePr>
          <p:cNvPr id="47" name="表 46"/>
          <p:cNvGraphicFramePr>
            <a:graphicFrameLocks noGrp="1"/>
          </p:cNvGraphicFramePr>
          <p:nvPr>
            <p:extLst>
              <p:ext uri="{D42A27DB-BD31-4B8C-83A1-F6EECF244321}">
                <p14:modId xmlns:p14="http://schemas.microsoft.com/office/powerpoint/2010/main" val="1752398808"/>
              </p:ext>
            </p:extLst>
          </p:nvPr>
        </p:nvGraphicFramePr>
        <p:xfrm>
          <a:off x="1921861" y="4467328"/>
          <a:ext cx="3696688" cy="2286000"/>
        </p:xfrm>
        <a:graphic>
          <a:graphicData uri="http://schemas.openxmlformats.org/drawingml/2006/table">
            <a:tbl>
              <a:tblPr firstRow="1" bandRow="1">
                <a:tableStyleId>{5C22544A-7EE6-4342-B048-85BDC9FD1C3A}</a:tableStyleId>
              </a:tblPr>
              <a:tblGrid>
                <a:gridCol w="924172">
                  <a:extLst>
                    <a:ext uri="{9D8B030D-6E8A-4147-A177-3AD203B41FA5}">
                      <a16:colId xmlns:a16="http://schemas.microsoft.com/office/drawing/2014/main" val="2414307052"/>
                    </a:ext>
                  </a:extLst>
                </a:gridCol>
                <a:gridCol w="924172">
                  <a:extLst>
                    <a:ext uri="{9D8B030D-6E8A-4147-A177-3AD203B41FA5}">
                      <a16:colId xmlns:a16="http://schemas.microsoft.com/office/drawing/2014/main" val="2904814792"/>
                    </a:ext>
                  </a:extLst>
                </a:gridCol>
                <a:gridCol w="924172">
                  <a:extLst>
                    <a:ext uri="{9D8B030D-6E8A-4147-A177-3AD203B41FA5}">
                      <a16:colId xmlns:a16="http://schemas.microsoft.com/office/drawing/2014/main" val="4259491208"/>
                    </a:ext>
                  </a:extLst>
                </a:gridCol>
                <a:gridCol w="924172">
                  <a:extLst>
                    <a:ext uri="{9D8B030D-6E8A-4147-A177-3AD203B41FA5}">
                      <a16:colId xmlns:a16="http://schemas.microsoft.com/office/drawing/2014/main" val="441869269"/>
                    </a:ext>
                  </a:extLst>
                </a:gridCol>
              </a:tblGrid>
              <a:tr h="439851">
                <a:tc>
                  <a:txBody>
                    <a:bodyPr/>
                    <a:lstStyle/>
                    <a:p>
                      <a:r>
                        <a:rPr kumimoji="1" lang="en-US" altLang="ja-JP" sz="1200">
                          <a:solidFill>
                            <a:schemeClr val="bg1"/>
                          </a:solidFill>
                        </a:rPr>
                        <a:t>Shelter name</a:t>
                      </a:r>
                      <a:endParaRPr kumimoji="1" lang="ja-JP" altLang="en-US" sz="120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65E09"/>
                    </a:solidFill>
                  </a:tcPr>
                </a:tc>
                <a:tc>
                  <a:txBody>
                    <a:bodyPr/>
                    <a:lstStyle/>
                    <a:p>
                      <a:r>
                        <a:rPr kumimoji="1" lang="en-US" altLang="ja-JP" sz="1200">
                          <a:solidFill>
                            <a:schemeClr val="bg1"/>
                          </a:solidFill>
                        </a:rPr>
                        <a:t>Address</a:t>
                      </a:r>
                      <a:endParaRPr kumimoji="1" lang="ja-JP" altLang="en-US" sz="120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65E09"/>
                    </a:solidFill>
                  </a:tcPr>
                </a:tc>
                <a:tc>
                  <a:txBody>
                    <a:bodyPr/>
                    <a:lstStyle/>
                    <a:p>
                      <a:r>
                        <a:rPr kumimoji="1" lang="en-US" altLang="ja-JP" sz="1200">
                          <a:solidFill>
                            <a:schemeClr val="bg1"/>
                          </a:solidFill>
                        </a:rPr>
                        <a:t>Max # of families</a:t>
                      </a:r>
                      <a:endParaRPr kumimoji="1" lang="ja-JP" altLang="en-US" sz="120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65E09"/>
                    </a:solidFill>
                  </a:tcPr>
                </a:tc>
                <a:tc>
                  <a:txBody>
                    <a:bodyPr/>
                    <a:lstStyle/>
                    <a:p>
                      <a:r>
                        <a:rPr kumimoji="1" lang="en-US" altLang="ja-JP" sz="1200" baseline="0">
                          <a:solidFill>
                            <a:schemeClr val="bg1"/>
                          </a:solidFill>
                        </a:rPr>
                        <a:t>Current status</a:t>
                      </a:r>
                      <a:endParaRPr kumimoji="1" lang="ja-JP" altLang="en-US" sz="120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65E09"/>
                    </a:solidFill>
                  </a:tcPr>
                </a:tc>
                <a:extLst>
                  <a:ext uri="{0D108BD9-81ED-4DB2-BD59-A6C34878D82A}">
                    <a16:rowId xmlns:a16="http://schemas.microsoft.com/office/drawing/2014/main" val="3163118326"/>
                  </a:ext>
                </a:extLst>
              </a:tr>
              <a:tr h="439851">
                <a:tc>
                  <a:txBody>
                    <a:bodyPr/>
                    <a:lstStyle/>
                    <a:p>
                      <a:r>
                        <a:rPr kumimoji="1" lang="en-US" altLang="ja-JP" sz="1200"/>
                        <a:t>A</a:t>
                      </a:r>
                      <a:r>
                        <a:rPr kumimoji="1" lang="en-US" altLang="ja-JP" sz="1200" baseline="0"/>
                        <a:t> high school</a:t>
                      </a:r>
                      <a:endParaRPr kumimoji="1" lang="ja-JP" altLang="en-US" sz="1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r>
                        <a:rPr kumimoji="1" lang="en-US" altLang="ja-JP" sz="1200"/>
                        <a:t>XX town</a:t>
                      </a:r>
                      <a:r>
                        <a:rPr kumimoji="1" lang="en-US" altLang="ja-JP" sz="1200" baseline="0"/>
                        <a:t> 1-2</a:t>
                      </a:r>
                      <a:endParaRPr kumimoji="1" lang="ja-JP" altLang="en-US" sz="1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r"/>
                      <a:r>
                        <a:rPr kumimoji="1" lang="en-US" altLang="ja-JP" sz="1800"/>
                        <a:t>50</a:t>
                      </a:r>
                      <a:endParaRPr kumimoji="1" lang="ja-JP" altLang="en-US" sz="1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r"/>
                      <a:r>
                        <a:rPr kumimoji="1" lang="en-US" altLang="ja-JP" sz="1800">
                          <a:solidFill>
                            <a:srgbClr val="FF0000"/>
                          </a:solidFill>
                        </a:rPr>
                        <a:t>48</a:t>
                      </a:r>
                      <a:endParaRPr kumimoji="1" lang="ja-JP" altLang="en-US" sz="180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4156274298"/>
                  </a:ext>
                </a:extLst>
              </a:tr>
              <a:tr h="439851">
                <a:tc>
                  <a:txBody>
                    <a:bodyPr/>
                    <a:lstStyle/>
                    <a:p>
                      <a:r>
                        <a:rPr kumimoji="1" lang="en-US" altLang="ja-JP" sz="1200"/>
                        <a:t>B element.</a:t>
                      </a:r>
                      <a:r>
                        <a:rPr kumimoji="1" lang="en-US" altLang="ja-JP" sz="1200" baseline="0"/>
                        <a:t> school</a:t>
                      </a:r>
                      <a:endParaRPr kumimoji="1" lang="ja-JP" altLang="en-US" sz="1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kumimoji="1" lang="en-US" altLang="ja-JP" sz="1200"/>
                        <a:t>YY town 4-5</a:t>
                      </a:r>
                      <a:endParaRPr kumimoji="1" lang="ja-JP" altLang="en-US" sz="1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r>
                        <a:rPr kumimoji="1" lang="en-US" altLang="ja-JP" sz="1800"/>
                        <a:t>30</a:t>
                      </a:r>
                      <a:endParaRPr kumimoji="1" lang="ja-JP" altLang="en-US" sz="1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r>
                        <a:rPr kumimoji="1" lang="en-US" altLang="ja-JP" sz="1800">
                          <a:solidFill>
                            <a:srgbClr val="FE8100"/>
                          </a:solidFill>
                        </a:rPr>
                        <a:t>20</a:t>
                      </a:r>
                      <a:endParaRPr kumimoji="1" lang="ja-JP" altLang="en-US" sz="1800">
                        <a:solidFill>
                          <a:srgbClr val="FE81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448768924"/>
                  </a:ext>
                </a:extLst>
              </a:tr>
              <a:tr h="439851">
                <a:tc>
                  <a:txBody>
                    <a:bodyPr/>
                    <a:lstStyle/>
                    <a:p>
                      <a:r>
                        <a:rPr kumimoji="1" lang="en-US" altLang="ja-JP" sz="1200"/>
                        <a:t>C comm.</a:t>
                      </a:r>
                      <a:r>
                        <a:rPr kumimoji="1" lang="en-US" altLang="ja-JP" sz="1200" baseline="0"/>
                        <a:t> center</a:t>
                      </a:r>
                      <a:endParaRPr kumimoji="1" lang="ja-JP" altLang="en-US" sz="1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r>
                        <a:rPr kumimoji="1" lang="en-US" altLang="ja-JP" sz="1200"/>
                        <a:t>YY</a:t>
                      </a:r>
                      <a:r>
                        <a:rPr kumimoji="1" lang="en-US" altLang="ja-JP" sz="1200" baseline="0"/>
                        <a:t> town 11-4</a:t>
                      </a:r>
                      <a:endParaRPr kumimoji="1" lang="ja-JP" altLang="en-US" sz="1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r"/>
                      <a:r>
                        <a:rPr kumimoji="1" lang="en-US" altLang="ja-JP" sz="1800"/>
                        <a:t>10</a:t>
                      </a:r>
                      <a:endParaRPr kumimoji="1" lang="ja-JP" altLang="en-US" sz="1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r"/>
                      <a:r>
                        <a:rPr kumimoji="1" lang="en-US" altLang="ja-JP" sz="1800">
                          <a:solidFill>
                            <a:srgbClr val="FE8100"/>
                          </a:solidFill>
                        </a:rPr>
                        <a:t>6</a:t>
                      </a:r>
                      <a:endParaRPr kumimoji="1" lang="ja-JP" altLang="en-US" sz="1800">
                        <a:solidFill>
                          <a:srgbClr val="FE81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815227298"/>
                  </a:ext>
                </a:extLst>
              </a:tr>
              <a:tr h="439851">
                <a:tc>
                  <a:txBody>
                    <a:bodyPr/>
                    <a:lstStyle/>
                    <a:p>
                      <a:r>
                        <a:rPr kumimoji="1" lang="en-US" altLang="ja-JP" sz="1200"/>
                        <a:t>D sports center</a:t>
                      </a:r>
                      <a:endParaRPr kumimoji="1" lang="ja-JP" altLang="en-US" sz="1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kumimoji="1" lang="en-US" altLang="ja-JP" sz="1200"/>
                        <a:t>WW town 8-9</a:t>
                      </a:r>
                      <a:endParaRPr kumimoji="1" lang="ja-JP" altLang="en-US" sz="1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r>
                        <a:rPr kumimoji="1" lang="en-US" altLang="ja-JP" sz="1800"/>
                        <a:t>125</a:t>
                      </a:r>
                      <a:endParaRPr kumimoji="1" lang="ja-JP" altLang="en-US" sz="1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r>
                        <a:rPr kumimoji="1" lang="en-US" altLang="ja-JP" sz="1600">
                          <a:solidFill>
                            <a:srgbClr val="008000"/>
                          </a:solidFill>
                        </a:rPr>
                        <a:t>22</a:t>
                      </a:r>
                      <a:endParaRPr kumimoji="1" lang="ja-JP" altLang="en-US" sz="1800">
                        <a:solidFill>
                          <a:srgbClr val="008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93487853"/>
                  </a:ext>
                </a:extLst>
              </a:tr>
            </a:tbl>
          </a:graphicData>
        </a:graphic>
      </p:graphicFrame>
      <p:sp>
        <p:nvSpPr>
          <p:cNvPr id="73" name="四角形吹き出し 72">
            <a:extLst>
              <a:ext uri="{FF2B5EF4-FFF2-40B4-BE49-F238E27FC236}">
                <a16:creationId xmlns:a16="http://schemas.microsoft.com/office/drawing/2014/main" id="{CE7BF063-7ECA-244A-8AB6-E9488E0FA8EF}"/>
              </a:ext>
            </a:extLst>
          </p:cNvPr>
          <p:cNvSpPr/>
          <p:nvPr/>
        </p:nvSpPr>
        <p:spPr>
          <a:xfrm>
            <a:off x="2576908" y="5023939"/>
            <a:ext cx="1955282" cy="1661966"/>
          </a:xfrm>
          <a:prstGeom prst="wedgeRectCallout">
            <a:avLst>
              <a:gd name="adj1" fmla="val 87946"/>
              <a:gd name="adj2" fmla="val 44608"/>
            </a:avLst>
          </a:prstGeom>
          <a:solidFill>
            <a:srgbClr val="FFFF99"/>
          </a:solidFill>
        </p:spPr>
        <p:style>
          <a:lnRef idx="2">
            <a:schemeClr val="accent1">
              <a:shade val="50000"/>
            </a:schemeClr>
          </a:lnRef>
          <a:fillRef idx="1">
            <a:schemeClr val="accent1"/>
          </a:fillRef>
          <a:effectRef idx="0">
            <a:schemeClr val="accent1"/>
          </a:effectRef>
          <a:fontRef idx="minor">
            <a:schemeClr val="lt1"/>
          </a:fontRef>
        </p:style>
        <p:txBody>
          <a:bodyPr lIns="108000" tIns="0" rIns="72000" bIns="0" rtlCol="0" anchor="t"/>
          <a:lstStyle/>
          <a:p>
            <a:r>
              <a:rPr lang="en-US" altLang="ja-JP" sz="1400">
                <a:solidFill>
                  <a:schemeClr val="tx1"/>
                </a:solidFill>
              </a:rPr>
              <a:t>List of Citizens</a:t>
            </a:r>
            <a:br>
              <a:rPr lang="en-US" altLang="ja-JP" sz="1400">
                <a:solidFill>
                  <a:schemeClr val="tx1"/>
                </a:solidFill>
              </a:rPr>
            </a:br>
            <a:r>
              <a:rPr lang="en-US" altLang="ja-JP" sz="1400" b="1">
                <a:solidFill>
                  <a:schemeClr val="tx1"/>
                </a:solidFill>
              </a:rPr>
              <a:t>D sports Center </a:t>
            </a:r>
          </a:p>
          <a:p>
            <a:r>
              <a:rPr lang="en-US" altLang="ja-JP" sz="1400">
                <a:solidFill>
                  <a:schemeClr val="tx1"/>
                </a:solidFill>
              </a:rPr>
              <a:t>-----------------------------</a:t>
            </a:r>
          </a:p>
          <a:p>
            <a:r>
              <a:rPr lang="en-US" altLang="ja-JP" sz="1200">
                <a:solidFill>
                  <a:schemeClr val="tx1"/>
                </a:solidFill>
              </a:rPr>
              <a:t>NAME     CHECK-IN   #</a:t>
            </a:r>
          </a:p>
          <a:p>
            <a:r>
              <a:rPr lang="en-US" altLang="ja-JP" sz="1200">
                <a:solidFill>
                  <a:schemeClr val="tx1"/>
                </a:solidFill>
              </a:rPr>
              <a:t>---------------------------------</a:t>
            </a:r>
          </a:p>
          <a:p>
            <a:r>
              <a:rPr lang="en-US" altLang="ja-JP" sz="1200" err="1">
                <a:solidFill>
                  <a:schemeClr val="tx1"/>
                </a:solidFill>
              </a:rPr>
              <a:t>Nakada</a:t>
            </a:r>
            <a:r>
              <a:rPr lang="en-US" altLang="ja-JP" sz="1200">
                <a:solidFill>
                  <a:schemeClr val="tx1"/>
                </a:solidFill>
              </a:rPr>
              <a:t> H.</a:t>
            </a:r>
            <a:r>
              <a:rPr lang="ja-JP" altLang="en-US" sz="1200">
                <a:solidFill>
                  <a:schemeClr val="tx1"/>
                </a:solidFill>
              </a:rPr>
              <a:t>　 </a:t>
            </a:r>
            <a:r>
              <a:rPr lang="en-US" altLang="ja-JP" sz="1200">
                <a:solidFill>
                  <a:schemeClr val="tx1"/>
                </a:solidFill>
              </a:rPr>
              <a:t>12:00      5</a:t>
            </a:r>
          </a:p>
          <a:p>
            <a:r>
              <a:rPr lang="en-US" altLang="ja-JP" sz="1200" err="1">
                <a:solidFill>
                  <a:schemeClr val="tx1"/>
                </a:solidFill>
              </a:rPr>
              <a:t>Murotani</a:t>
            </a:r>
            <a:r>
              <a:rPr lang="en-US" altLang="ja-JP" sz="1200">
                <a:solidFill>
                  <a:schemeClr val="tx1"/>
                </a:solidFill>
              </a:rPr>
              <a:t> T.   12:05      4 </a:t>
            </a:r>
          </a:p>
          <a:p>
            <a:r>
              <a:rPr lang="ja-JP" altLang="en-US" sz="1200">
                <a:solidFill>
                  <a:schemeClr val="tx1"/>
                </a:solidFill>
              </a:rPr>
              <a:t>：</a:t>
            </a:r>
          </a:p>
        </p:txBody>
      </p:sp>
      <p:pic>
        <p:nvPicPr>
          <p:cNvPr id="6" name="オーディオ 5">
            <a:hlinkClick r:id="" action="ppaction://media"/>
            <a:extLst>
              <a:ext uri="{FF2B5EF4-FFF2-40B4-BE49-F238E27FC236}">
                <a16:creationId xmlns:a16="http://schemas.microsoft.com/office/drawing/2014/main" id="{23FF0FD4-63FE-3A4C-853E-7142F5C55206}"/>
              </a:ext>
            </a:extLst>
          </p:cNvPr>
          <p:cNvPicPr>
            <a:picLocks noChangeAspect="1"/>
          </p:cNvPicPr>
          <p:nvPr>
            <a:audioFile r:link="rId3"/>
            <p:extLst>
              <p:ext uri="{DAA4B4D4-6D71-4841-9C94-3DE7FCFB9230}">
                <p14:media xmlns:p14="http://schemas.microsoft.com/office/powerpoint/2010/main" r:embed="rId2"/>
              </p:ext>
            </p:extLst>
          </p:nvPr>
        </p:nvPicPr>
        <p:blipFill>
          <a:blip r:embed="rId12"/>
          <a:stretch>
            <a:fillRect/>
          </a:stretch>
        </p:blipFill>
        <p:spPr>
          <a:xfrm>
            <a:off x="8115300" y="5829300"/>
            <a:ext cx="812800" cy="812800"/>
          </a:xfrm>
          <a:prstGeom prst="rect">
            <a:avLst/>
          </a:prstGeom>
        </p:spPr>
      </p:pic>
    </p:spTree>
    <p:custDataLst>
      <p:tags r:id="rId1"/>
    </p:custDataLst>
    <p:extLst>
      <p:ext uri="{BB962C8B-B14F-4D97-AF65-F5344CB8AC3E}">
        <p14:creationId xmlns:p14="http://schemas.microsoft.com/office/powerpoint/2010/main" val="731202900"/>
      </p:ext>
    </p:extLst>
  </p:cSld>
  <p:clrMapOvr>
    <a:masterClrMapping/>
  </p:clrMapOvr>
  <mc:AlternateContent xmlns:mc="http://schemas.openxmlformats.org/markup-compatibility/2006">
    <mc:Choice xmlns:p14="http://schemas.microsoft.com/office/powerpoint/2010/main" Requires="p14">
      <p:transition spd="slow" p14:dur="2000" advTm="60766"/>
    </mc:Choice>
    <mc:Fallback>
      <p:transition spd="slow" advTm="607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22" presetClass="entr" presetSubtype="2"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wipe(right)">
                                      <p:cBhvr>
                                        <p:cTn id="11" dur="500"/>
                                        <p:tgtEl>
                                          <p:spTgt spid="11"/>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10"/>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nodeType="clickEffect">
                                  <p:stCondLst>
                                    <p:cond delay="0"/>
                                  </p:stCondLst>
                                  <p:childTnLst>
                                    <p:set>
                                      <p:cBhvr>
                                        <p:cTn id="19" dur="1" fill="hold">
                                          <p:stCondLst>
                                            <p:cond delay="0"/>
                                          </p:stCondLst>
                                        </p:cTn>
                                        <p:tgtEl>
                                          <p:spTgt spid="47"/>
                                        </p:tgtEl>
                                        <p:attrNameLst>
                                          <p:attrName>style.visibility</p:attrName>
                                        </p:attrNameLst>
                                      </p:cBhvr>
                                      <p:to>
                                        <p:strVal val="visible"/>
                                      </p:to>
                                    </p:set>
                                    <p:animEffect transition="in" filter="wipe(up)">
                                      <p:cBhvr>
                                        <p:cTn id="20" dur="500"/>
                                        <p:tgtEl>
                                          <p:spTgt spid="47"/>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5" fill="hold" display="0">
                  <p:stCondLst>
                    <p:cond delay="indefinite"/>
                  </p:stCondLst>
                  <p:endCondLst>
                    <p:cond evt="onStopAudio" delay="0">
                      <p:tgtEl>
                        <p:sldTgt/>
                      </p:tgtEl>
                    </p:cond>
                  </p:endCondLst>
                </p:cTn>
                <p:tgtEl>
                  <p:spTgt spid="6"/>
                </p:tgtEl>
              </p:cMediaNode>
            </p:audio>
          </p:childTnLst>
        </p:cTn>
      </p:par>
    </p:tnLst>
    <p:bldLst>
      <p:bldP spid="73" grpId="0" animBg="1"/>
    </p:bldLst>
  </p:timing>
  <p:extLst>
    <p:ext uri="{3A86A75C-4F4B-4683-9AE1-C65F6400EC91}">
      <p14:laserTraceLst xmlns:p14="http://schemas.microsoft.com/office/powerpoint/2010/main">
        <p14:tracePtLst>
          <p14:tracePt t="250" x="779463" y="14288"/>
          <p14:tracePt t="262" x="738188" y="68263"/>
          <p14:tracePt t="269" x="696913" y="136525"/>
          <p14:tracePt t="270" x="655638" y="190500"/>
          <p14:tracePt t="279" x="614363" y="246063"/>
          <p14:tracePt t="287" x="574675" y="300038"/>
          <p14:tracePt t="295" x="546100" y="355600"/>
          <p14:tracePt t="303" x="506413" y="409575"/>
          <p14:tracePt t="311" x="477838" y="450850"/>
          <p14:tracePt t="319" x="465138" y="465138"/>
          <p14:tracePt t="327" x="450850" y="504825"/>
          <p14:tracePt t="335" x="423863" y="533400"/>
          <p14:tracePt t="343" x="409575" y="560388"/>
          <p14:tracePt t="351" x="396875" y="587375"/>
          <p14:tracePt t="360" x="396875" y="614363"/>
          <p14:tracePt t="368" x="382588" y="628650"/>
          <p14:tracePt t="377" x="368300" y="641350"/>
          <p14:tracePt t="384" x="368300" y="669925"/>
          <p14:tracePt t="393" x="355600" y="669925"/>
          <p14:tracePt t="400" x="355600" y="682625"/>
          <p14:tracePt t="409" x="355600" y="696913"/>
          <p14:tracePt t="417" x="341313" y="696913"/>
          <p14:tracePt t="443" x="341313" y="709613"/>
          <p14:tracePt t="474" x="328613" y="723900"/>
          <p14:tracePt t="491" x="314325" y="723900"/>
          <p14:tracePt t="499" x="314325" y="738188"/>
          <p14:tracePt t="506" x="300038" y="738188"/>
          <p14:tracePt t="523" x="287338" y="750888"/>
          <p14:tracePt t="548" x="273050" y="750888"/>
          <p14:tracePt t="555" x="273050" y="765175"/>
          <p14:tracePt t="648" x="260350" y="765175"/>
          <p14:tracePt t="695" x="260350" y="779463"/>
          <p14:tracePt t="705" x="246063" y="779463"/>
          <p14:tracePt t="727" x="231775" y="779463"/>
          <p14:tracePt t="743" x="219075" y="792163"/>
          <p14:tracePt t="767" x="204788" y="792163"/>
          <p14:tracePt t="777" x="204788" y="806450"/>
          <p14:tracePt t="801" x="192088" y="806450"/>
          <p14:tracePt t="819" x="192088" y="819150"/>
          <p14:tracePt t="9700" x="177800" y="819150"/>
          <p14:tracePt t="9713" x="136525" y="819150"/>
          <p14:tracePt t="9720" x="95250" y="819150"/>
          <p14:tracePt t="9726" x="68263" y="819150"/>
          <p14:tracePt t="9733" x="41275" y="819150"/>
          <p14:tracePt t="9739" x="14288" y="819150"/>
          <p14:tracePt t="9750" x="0" y="819150"/>
          <p14:tracePt t="10216" x="109538" y="14288"/>
          <p14:tracePt t="10227" x="136525" y="109538"/>
          <p14:tracePt t="10233" x="177800" y="204788"/>
          <p14:tracePt t="10240" x="231775" y="300038"/>
          <p14:tracePt t="10248" x="273050" y="396875"/>
          <p14:tracePt t="10254" x="314325" y="492125"/>
          <p14:tracePt t="10260" x="368300" y="587375"/>
          <p14:tracePt t="10268" x="423863" y="669925"/>
          <p14:tracePt t="10276" x="477838" y="750888"/>
          <p14:tracePt t="10284" x="533400" y="847725"/>
          <p14:tracePt t="10292" x="587375" y="915988"/>
          <p14:tracePt t="10301" x="655638" y="996950"/>
          <p14:tracePt t="10308" x="711200" y="1079500"/>
          <p14:tracePt t="10317" x="779463" y="1147763"/>
          <p14:tracePt t="10325" x="847725" y="1216025"/>
          <p14:tracePt t="10334" x="901700" y="1270000"/>
          <p14:tracePt t="10341" x="957263" y="1311275"/>
          <p14:tracePt t="10350" x="984250" y="1338263"/>
          <p14:tracePt t="10357" x="1025525" y="1366838"/>
          <p14:tracePt t="10367" x="1052513" y="1393825"/>
          <p14:tracePt t="10374" x="1079500" y="1406525"/>
          <p14:tracePt t="10383" x="1093788" y="1420813"/>
          <p14:tracePt t="10390" x="1120775" y="1435100"/>
          <p14:tracePt t="10406" x="1135063" y="1435100"/>
          <p14:tracePt t="10423" x="1147763" y="1435100"/>
          <p14:tracePt t="10439" x="1162050" y="1435100"/>
          <p14:tracePt t="10450" x="1162050" y="1420813"/>
          <p14:tracePt t="10457" x="1162050" y="1406525"/>
          <p14:tracePt t="10466" x="1174750" y="1393825"/>
          <p14:tracePt t="10700" x="1203325" y="1393825"/>
          <p14:tracePt t="10712" x="1271588" y="1393825"/>
          <p14:tracePt t="10721" x="1339850" y="1393825"/>
          <p14:tracePt t="10726" x="1393825" y="1393825"/>
          <p14:tracePt t="10734" x="1476375" y="1393825"/>
          <p14:tracePt t="10740" x="1544638" y="1420813"/>
          <p14:tracePt t="10750" x="1627188" y="1447800"/>
          <p14:tracePt t="10756" x="1776413" y="1489075"/>
          <p14:tracePt t="10766" x="1912938" y="1557338"/>
          <p14:tracePt t="10773" x="2049463" y="1625600"/>
          <p14:tracePt t="10783" x="2187575" y="1679575"/>
          <p14:tracePt t="10790" x="2336800" y="1762125"/>
          <p14:tracePt t="10800" x="2392363" y="1789113"/>
          <p14:tracePt t="10807" x="2514600" y="1857375"/>
          <p14:tracePt t="10817" x="2624138" y="1925638"/>
          <p14:tracePt t="10823" x="2706688" y="1981200"/>
          <p14:tracePt t="10833" x="2801938" y="2035175"/>
          <p14:tracePt t="10839" x="2870200" y="2090738"/>
          <p14:tracePt t="10850" x="2952750" y="2130425"/>
          <p14:tracePt t="10855" x="3006725" y="2171700"/>
          <p14:tracePt t="10867" x="3062288" y="2212975"/>
          <p14:tracePt t="10873" x="3089275" y="2227263"/>
          <p14:tracePt t="10883" x="3130550" y="2254250"/>
          <p14:tracePt t="10889" x="3170238" y="2268538"/>
          <p14:tracePt t="10900" x="3198813" y="2281238"/>
          <p14:tracePt t="10906" x="3240088" y="2295525"/>
          <p14:tracePt t="10917" x="3267075" y="2308225"/>
          <p14:tracePt t="10922" x="3279775" y="2308225"/>
          <p14:tracePt t="10934" x="3294063" y="2308225"/>
          <p14:tracePt t="10941" x="3321050" y="2322513"/>
          <p14:tracePt t="10950" x="3335338" y="2322513"/>
          <p14:tracePt t="10955" x="3348038" y="2322513"/>
          <p14:tracePt t="10967" x="3362325" y="2322513"/>
          <p14:tracePt t="10984" x="3376613" y="2322513"/>
          <p14:tracePt t="10990" x="3389313" y="2322513"/>
          <p14:tracePt t="16238" x="3308350" y="2322513"/>
          <p14:tracePt t="16250" x="3211513" y="2322513"/>
          <p14:tracePt t="16258" x="3130550" y="2322513"/>
          <p14:tracePt t="16266" x="3006725" y="2322513"/>
          <p14:tracePt t="16275" x="2870200" y="2322513"/>
          <p14:tracePt t="16281" x="2774950" y="2322513"/>
          <p14:tracePt t="16288" x="2665413" y="2308225"/>
          <p14:tracePt t="16295" x="2570163" y="2295525"/>
          <p14:tracePt t="16304" x="2473325" y="2295525"/>
          <p14:tracePt t="16311" x="2295525" y="2295525"/>
          <p14:tracePt t="16321" x="2214563" y="2281238"/>
          <p14:tracePt t="16326" x="2078038" y="2268538"/>
          <p14:tracePt t="16337" x="1927225" y="2268538"/>
          <p14:tracePt t="16343" x="1695450" y="2239963"/>
          <p14:tracePt t="16354" x="1544638" y="2239963"/>
          <p14:tracePt t="16359" x="1393825" y="2239963"/>
          <p14:tracePt t="16371" x="1230313" y="2239963"/>
          <p14:tracePt t="16376" x="1079500" y="2239963"/>
          <p14:tracePt t="16387" x="915988" y="2239963"/>
          <p14:tracePt t="16393" x="779463" y="2239963"/>
          <p14:tracePt t="16404" x="696913" y="2239963"/>
          <p14:tracePt t="16410" x="560388" y="2254250"/>
          <p14:tracePt t="16421" x="341313" y="2308225"/>
          <p14:tracePt t="16427" x="204788" y="2336800"/>
          <p14:tracePt t="16437" x="82550" y="2376488"/>
          <p14:tracePt t="16444" x="14288" y="2390775"/>
          <p14:tracePt t="16705" x="0" y="2159000"/>
          <p14:tracePt t="16715" x="26988" y="2144713"/>
          <p14:tracePt t="16722" x="53975" y="2117725"/>
          <p14:tracePt t="16729" x="82550" y="2090738"/>
          <p14:tracePt t="16738" x="109538" y="2076450"/>
          <p14:tracePt t="16743" x="122238" y="2062163"/>
          <p14:tracePt t="16754" x="122238" y="2049463"/>
          <p14:tracePt t="16760" x="136525" y="2049463"/>
          <p14:tracePt t="16830" x="109538" y="2049463"/>
          <p14:tracePt t="16839" x="95250" y="2062163"/>
          <p14:tracePt t="16846" x="82550" y="2062163"/>
          <p14:tracePt t="16855" x="68263" y="2076450"/>
          <p14:tracePt t="16863" x="53975" y="2076450"/>
          <p14:tracePt t="16871" x="41275" y="2090738"/>
          <p14:tracePt t="16879" x="26988" y="2090738"/>
          <p14:tracePt t="16888" x="14288" y="2103438"/>
          <p14:tracePt t="16895" x="0" y="2103438"/>
          <p14:tracePt t="20322" x="26988" y="2227263"/>
          <p14:tracePt t="20333" x="53975" y="2254250"/>
          <p14:tracePt t="20334" x="95250" y="2281238"/>
          <p14:tracePt t="20342" x="150813" y="2322513"/>
          <p14:tracePt t="20350" x="192088" y="2363788"/>
          <p14:tracePt t="20358" x="204788" y="2376488"/>
          <p14:tracePt t="20365" x="231775" y="2417763"/>
          <p14:tracePt t="20375" x="273050" y="2444750"/>
          <p14:tracePt t="20382" x="287338" y="2459038"/>
          <p14:tracePt t="20391" x="300038" y="2486025"/>
          <p14:tracePt t="20398" x="314325" y="2500313"/>
          <p14:tracePt t="20408" x="314325" y="2513013"/>
          <p14:tracePt t="20414" x="328613" y="2513013"/>
          <p14:tracePt t="20425" x="328613" y="2527300"/>
          <p14:tracePt t="20439" x="341313" y="2541588"/>
          <p14:tracePt t="20464" x="341313" y="2554288"/>
          <p14:tracePt t="20488" x="355600" y="2568575"/>
          <p14:tracePt t="20506" x="355600" y="2581275"/>
          <p14:tracePt t="20513" x="368300" y="2581275"/>
          <p14:tracePt t="20520" x="368300" y="2595563"/>
          <p14:tracePt t="20528" x="382588" y="2595563"/>
          <p14:tracePt t="20536" x="382588" y="2609850"/>
          <p14:tracePt t="20544" x="382588" y="2622550"/>
          <p14:tracePt t="20552" x="396875" y="2636838"/>
        </p14:tracePtLst>
      </p14:laserTraceLst>
    </p:ext>
  </p:extLs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システムアーキテクチャ</a:t>
            </a:r>
            <a:endParaRPr kumimoji="1" lang="ja-JP" altLang="en-US"/>
          </a:p>
        </p:txBody>
      </p:sp>
      <p:sp>
        <p:nvSpPr>
          <p:cNvPr id="3" name="コンテンツ プレースホルダー 2"/>
          <p:cNvSpPr>
            <a:spLocks noGrp="1"/>
          </p:cNvSpPr>
          <p:nvPr>
            <p:ph idx="1"/>
          </p:nvPr>
        </p:nvSpPr>
        <p:spPr>
          <a:xfrm>
            <a:off x="381000" y="1066800"/>
            <a:ext cx="8382000" cy="814694"/>
          </a:xfrm>
        </p:spPr>
        <p:txBody>
          <a:bodyPr/>
          <a:lstStyle/>
          <a:p>
            <a:r>
              <a:rPr lang="en-US" altLang="ja-JP" dirty="0"/>
              <a:t>Shelter Navi</a:t>
            </a:r>
            <a:r>
              <a:rPr lang="ja-JP" altLang="en-US"/>
              <a:t>はあらゆる</a:t>
            </a:r>
            <a:r>
              <a:rPr lang="en-US" altLang="ja-JP" dirty="0"/>
              <a:t>OS</a:t>
            </a:r>
            <a:r>
              <a:rPr lang="ja-JP" altLang="en-US"/>
              <a:t>で使える</a:t>
            </a:r>
            <a:r>
              <a:rPr lang="en-US" altLang="ja-JP" dirty="0"/>
              <a:t>Web</a:t>
            </a:r>
            <a:r>
              <a:rPr lang="ja-JP" altLang="en-US"/>
              <a:t>アプリケーション</a:t>
            </a:r>
            <a:endParaRPr kumimoji="1" lang="en-US" altLang="ja-JP" dirty="0"/>
          </a:p>
          <a:p>
            <a:pPr lvl="1"/>
            <a:r>
              <a:rPr lang="ja-JP" altLang="en-US"/>
              <a:t>サーバーサイド</a:t>
            </a:r>
            <a:r>
              <a:rPr lang="en-US" altLang="ja-JP" dirty="0"/>
              <a:t>: REST-API</a:t>
            </a:r>
            <a:r>
              <a:rPr lang="ja-JP" altLang="en-US"/>
              <a:t>を用いたレイヤードアーキテクチャ</a:t>
            </a:r>
            <a:endParaRPr lang="en-US" altLang="ja-JP" dirty="0"/>
          </a:p>
          <a:p>
            <a:pPr lvl="2"/>
            <a:r>
              <a:rPr lang="ja-JP" altLang="en-US"/>
              <a:t>実装言語は</a:t>
            </a:r>
            <a:r>
              <a:rPr lang="en-US" altLang="ja-JP" dirty="0"/>
              <a:t>Java, Spring Boot</a:t>
            </a:r>
            <a:r>
              <a:rPr lang="ja-JP" altLang="en-US"/>
              <a:t>アプリケーションフレームワークを用いる</a:t>
            </a:r>
            <a:endParaRPr lang="en-US" altLang="ja-JP" dirty="0"/>
          </a:p>
          <a:p>
            <a:pPr lvl="2"/>
            <a:r>
              <a:rPr lang="ja-JP" altLang="en-US"/>
              <a:t>地図サービスは</a:t>
            </a:r>
            <a:r>
              <a:rPr lang="en-US" altLang="ja-JP" dirty="0"/>
              <a:t>Google Maps</a:t>
            </a:r>
            <a:r>
              <a:rPr lang="ja-JP" altLang="en-US"/>
              <a:t>を用いる</a:t>
            </a:r>
            <a:r>
              <a:rPr lang="en-US" altLang="ja-JP" dirty="0"/>
              <a:t> </a:t>
            </a:r>
          </a:p>
          <a:p>
            <a:pPr lvl="1"/>
            <a:r>
              <a:rPr lang="ja-JP" altLang="en-US"/>
              <a:t>クライアントサイド</a:t>
            </a:r>
            <a:r>
              <a:rPr kumimoji="1" lang="en-US" altLang="ja-JP" dirty="0"/>
              <a:t>: </a:t>
            </a:r>
            <a:r>
              <a:rPr lang="en-US" altLang="ja-JP" dirty="0"/>
              <a:t>HTML/JS </a:t>
            </a:r>
          </a:p>
          <a:p>
            <a:pPr lvl="2"/>
            <a:r>
              <a:rPr lang="en-US" altLang="ja-JP" dirty="0"/>
              <a:t>Bootstrap</a:t>
            </a:r>
            <a:r>
              <a:rPr lang="ja-JP" altLang="en-US"/>
              <a:t>を利用したレスポンシブルデザイン</a:t>
            </a:r>
            <a:endParaRPr kumimoji="1" lang="en-US" altLang="ja-JP" dirty="0"/>
          </a:p>
        </p:txBody>
      </p:sp>
      <p:sp>
        <p:nvSpPr>
          <p:cNvPr id="4" name="スライド番号プレースホルダー 3"/>
          <p:cNvSpPr>
            <a:spLocks noGrp="1"/>
          </p:cNvSpPr>
          <p:nvPr>
            <p:ph type="sldNum" sz="quarter" idx="11"/>
          </p:nvPr>
        </p:nvSpPr>
        <p:spPr/>
        <p:txBody>
          <a:bodyPr/>
          <a:lstStyle/>
          <a:p>
            <a:fld id="{540B1702-1328-441D-B737-C2B94A2E6AF5}" type="slidenum">
              <a:rPr lang="en-US" altLang="ja-JP" smtClean="0"/>
              <a:pPr/>
              <a:t>7</a:t>
            </a:fld>
            <a:endParaRPr lang="en-US" altLang="ja-JP"/>
          </a:p>
        </p:txBody>
      </p:sp>
      <p:pic>
        <p:nvPicPr>
          <p:cNvPr id="6" name="図 5">
            <a:extLst>
              <a:ext uri="{FF2B5EF4-FFF2-40B4-BE49-F238E27FC236}">
                <a16:creationId xmlns:a16="http://schemas.microsoft.com/office/drawing/2014/main" id="{5CE5E787-7B47-7F40-A10F-97652D25AE2A}"/>
              </a:ext>
            </a:extLst>
          </p:cNvPr>
          <p:cNvPicPr>
            <a:picLocks noChangeAspect="1"/>
          </p:cNvPicPr>
          <p:nvPr/>
        </p:nvPicPr>
        <p:blipFill>
          <a:blip r:embed="rId5"/>
          <a:stretch>
            <a:fillRect/>
          </a:stretch>
        </p:blipFill>
        <p:spPr>
          <a:xfrm>
            <a:off x="1470645" y="4810067"/>
            <a:ext cx="546489" cy="624560"/>
          </a:xfrm>
          <a:prstGeom prst="rect">
            <a:avLst/>
          </a:prstGeom>
        </p:spPr>
      </p:pic>
      <p:pic>
        <p:nvPicPr>
          <p:cNvPr id="7" name="図 6">
            <a:extLst>
              <a:ext uri="{FF2B5EF4-FFF2-40B4-BE49-F238E27FC236}">
                <a16:creationId xmlns:a16="http://schemas.microsoft.com/office/drawing/2014/main" id="{BB5C9458-3CF1-1E44-B771-11DB70E5665C}"/>
              </a:ext>
            </a:extLst>
          </p:cNvPr>
          <p:cNvPicPr>
            <a:picLocks noChangeAspect="1"/>
          </p:cNvPicPr>
          <p:nvPr/>
        </p:nvPicPr>
        <p:blipFill rotWithShape="1">
          <a:blip r:embed="rId6"/>
          <a:srcRect l="-1891" t="-9180" r="1891" b="40320"/>
          <a:stretch/>
        </p:blipFill>
        <p:spPr>
          <a:xfrm flipH="1">
            <a:off x="676086" y="3674392"/>
            <a:ext cx="967168" cy="830843"/>
          </a:xfrm>
          <a:prstGeom prst="rect">
            <a:avLst/>
          </a:prstGeom>
        </p:spPr>
      </p:pic>
      <p:pic>
        <p:nvPicPr>
          <p:cNvPr id="8" name="図 7">
            <a:extLst>
              <a:ext uri="{FF2B5EF4-FFF2-40B4-BE49-F238E27FC236}">
                <a16:creationId xmlns:a16="http://schemas.microsoft.com/office/drawing/2014/main" id="{DCDFA1F9-2423-E64B-A6E8-664E300D86A9}"/>
              </a:ext>
            </a:extLst>
          </p:cNvPr>
          <p:cNvPicPr>
            <a:picLocks noChangeAspect="1"/>
          </p:cNvPicPr>
          <p:nvPr/>
        </p:nvPicPr>
        <p:blipFill rotWithShape="1">
          <a:blip r:embed="rId7"/>
          <a:srcRect b="34482"/>
          <a:stretch/>
        </p:blipFill>
        <p:spPr>
          <a:xfrm flipH="1">
            <a:off x="155755" y="4230885"/>
            <a:ext cx="815438" cy="731861"/>
          </a:xfrm>
          <a:prstGeom prst="rect">
            <a:avLst/>
          </a:prstGeom>
        </p:spPr>
      </p:pic>
      <p:pic>
        <p:nvPicPr>
          <p:cNvPr id="9" name="図 8">
            <a:extLst>
              <a:ext uri="{FF2B5EF4-FFF2-40B4-BE49-F238E27FC236}">
                <a16:creationId xmlns:a16="http://schemas.microsoft.com/office/drawing/2014/main" id="{DEF1920E-D11C-8340-9CF3-00C77BDD94C5}"/>
              </a:ext>
            </a:extLst>
          </p:cNvPr>
          <p:cNvPicPr>
            <a:picLocks noChangeAspect="1"/>
          </p:cNvPicPr>
          <p:nvPr/>
        </p:nvPicPr>
        <p:blipFill>
          <a:blip r:embed="rId8"/>
          <a:stretch>
            <a:fillRect/>
          </a:stretch>
        </p:blipFill>
        <p:spPr>
          <a:xfrm>
            <a:off x="1300239" y="3988865"/>
            <a:ext cx="496928" cy="496928"/>
          </a:xfrm>
          <a:prstGeom prst="rect">
            <a:avLst/>
          </a:prstGeom>
        </p:spPr>
      </p:pic>
      <p:pic>
        <p:nvPicPr>
          <p:cNvPr id="10" name="図 9">
            <a:extLst>
              <a:ext uri="{FF2B5EF4-FFF2-40B4-BE49-F238E27FC236}">
                <a16:creationId xmlns:a16="http://schemas.microsoft.com/office/drawing/2014/main" id="{C3686F5C-9AB2-DA40-A0D2-7F8F187A0A89}"/>
              </a:ext>
            </a:extLst>
          </p:cNvPr>
          <p:cNvPicPr>
            <a:picLocks noChangeAspect="1"/>
          </p:cNvPicPr>
          <p:nvPr/>
        </p:nvPicPr>
        <p:blipFill>
          <a:blip r:embed="rId9"/>
          <a:stretch>
            <a:fillRect/>
          </a:stretch>
        </p:blipFill>
        <p:spPr>
          <a:xfrm flipH="1">
            <a:off x="1132467" y="4783000"/>
            <a:ext cx="480073" cy="508013"/>
          </a:xfrm>
          <a:prstGeom prst="rect">
            <a:avLst/>
          </a:prstGeom>
        </p:spPr>
      </p:pic>
      <p:pic>
        <p:nvPicPr>
          <p:cNvPr id="11" name="図 10"/>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837728" y="4040166"/>
            <a:ext cx="698895" cy="698895"/>
          </a:xfrm>
          <a:prstGeom prst="rect">
            <a:avLst/>
          </a:prstGeom>
        </p:spPr>
      </p:pic>
      <p:pic>
        <p:nvPicPr>
          <p:cNvPr id="1026" name="Picture 2" descr="https://1.bp.blogspot.com/-korV00hkoBQ/UnXnURDGAhI/AAAAAAAAaM4/-meAoF-m8Lo/s800/kaden_tablet.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656964" y="4571311"/>
            <a:ext cx="563301" cy="523730"/>
          </a:xfrm>
          <a:prstGeom prst="rect">
            <a:avLst/>
          </a:prstGeom>
          <a:noFill/>
          <a:extLst>
            <a:ext uri="{909E8E84-426E-40DD-AFC4-6F175D3DCCD1}">
              <a14:hiddenFill xmlns:a14="http://schemas.microsoft.com/office/drawing/2010/main">
                <a:solidFill>
                  <a:srgbClr val="FFFFFF"/>
                </a:solidFill>
              </a14:hiddenFill>
            </a:ext>
          </a:extLst>
        </p:spPr>
      </p:pic>
      <p:pic>
        <p:nvPicPr>
          <p:cNvPr id="13" name="図 12">
            <a:extLst>
              <a:ext uri="{FF2B5EF4-FFF2-40B4-BE49-F238E27FC236}">
                <a16:creationId xmlns:a16="http://schemas.microsoft.com/office/drawing/2014/main" id="{26F64923-7E1B-324C-B390-DF397E7EDD70}"/>
              </a:ext>
            </a:extLst>
          </p:cNvPr>
          <p:cNvPicPr>
            <a:picLocks noChangeAspect="1"/>
          </p:cNvPicPr>
          <p:nvPr/>
        </p:nvPicPr>
        <p:blipFill>
          <a:blip r:embed="rId12"/>
          <a:stretch>
            <a:fillRect/>
          </a:stretch>
        </p:blipFill>
        <p:spPr>
          <a:xfrm flipH="1">
            <a:off x="418188" y="5491022"/>
            <a:ext cx="1064154" cy="883248"/>
          </a:xfrm>
          <a:prstGeom prst="rect">
            <a:avLst/>
          </a:prstGeom>
        </p:spPr>
      </p:pic>
      <p:pic>
        <p:nvPicPr>
          <p:cNvPr id="19" name="図 18">
            <a:extLst>
              <a:ext uri="{FF2B5EF4-FFF2-40B4-BE49-F238E27FC236}">
                <a16:creationId xmlns:a16="http://schemas.microsoft.com/office/drawing/2014/main" id="{D12ACE35-7C6C-1A40-B5ED-670B5EE0B813}"/>
              </a:ext>
            </a:extLst>
          </p:cNvPr>
          <p:cNvPicPr>
            <a:picLocks noChangeAspect="1"/>
          </p:cNvPicPr>
          <p:nvPr/>
        </p:nvPicPr>
        <p:blipFill rotWithShape="1">
          <a:blip r:embed="rId13">
            <a:clrChange>
              <a:clrFrom>
                <a:srgbClr val="FDFDFD"/>
              </a:clrFrom>
              <a:clrTo>
                <a:srgbClr val="FDFDFD">
                  <a:alpha val="0"/>
                </a:srgbClr>
              </a:clrTo>
            </a:clrChange>
          </a:blip>
          <a:srcRect l="34106" t="5242" r="33201" b="22805"/>
          <a:stretch/>
        </p:blipFill>
        <p:spPr>
          <a:xfrm>
            <a:off x="7774986" y="5882647"/>
            <a:ext cx="330489" cy="431577"/>
          </a:xfrm>
          <a:prstGeom prst="rect">
            <a:avLst/>
          </a:prstGeom>
          <a:ln>
            <a:noFill/>
          </a:ln>
        </p:spPr>
      </p:pic>
      <p:pic>
        <p:nvPicPr>
          <p:cNvPr id="22" name="Picture 6" descr="MySQL logo PNG images "/>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7829470" y="5233180"/>
            <a:ext cx="723464" cy="402794"/>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2" descr="Kotlin x IntelliJ で Spring Boot を動かす - dskst's diary"/>
          <p:cNvPicPr>
            <a:picLocks noChangeAspect="1" noChangeArrowheads="1"/>
          </p:cNvPicPr>
          <p:nvPr/>
        </p:nvPicPr>
        <p:blipFill>
          <a:blip r:embed="rId15"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798303" y="4271731"/>
            <a:ext cx="1145432" cy="548241"/>
          </a:xfrm>
          <a:prstGeom prst="rect">
            <a:avLst/>
          </a:prstGeom>
          <a:noFill/>
          <a:extLst>
            <a:ext uri="{909E8E84-426E-40DD-AFC4-6F175D3DCCD1}">
              <a14:hiddenFill xmlns:a14="http://schemas.microsoft.com/office/drawing/2010/main">
                <a:solidFill>
                  <a:srgbClr val="FFFFFF"/>
                </a:solidFill>
              </a14:hiddenFill>
            </a:ext>
          </a:extLst>
        </p:spPr>
      </p:pic>
      <p:pic>
        <p:nvPicPr>
          <p:cNvPr id="24" name="図 23"/>
          <p:cNvPicPr>
            <a:picLocks noChangeAspect="1"/>
          </p:cNvPicPr>
          <p:nvPr/>
        </p:nvPicPr>
        <p:blipFill>
          <a:blip r:embed="rId16">
            <a:clrChange>
              <a:clrFrom>
                <a:srgbClr val="FFFFFF"/>
              </a:clrFrom>
              <a:clrTo>
                <a:srgbClr val="FFFFFF">
                  <a:alpha val="0"/>
                </a:srgbClr>
              </a:clrTo>
            </a:clrChange>
          </a:blip>
          <a:stretch>
            <a:fillRect/>
          </a:stretch>
        </p:blipFill>
        <p:spPr>
          <a:xfrm>
            <a:off x="7813655" y="3889833"/>
            <a:ext cx="964448" cy="351425"/>
          </a:xfrm>
          <a:prstGeom prst="rect">
            <a:avLst/>
          </a:prstGeom>
        </p:spPr>
      </p:pic>
      <p:pic>
        <p:nvPicPr>
          <p:cNvPr id="25" name="Picture 34" descr="f:id:akurukurukuru:20180822131208j:image"/>
          <p:cNvPicPr>
            <a:picLocks noChangeAspect="1" noChangeArrowheads="1"/>
          </p:cNvPicPr>
          <p:nvPr/>
        </p:nvPicPr>
        <p:blipFill>
          <a:blip r:embed="rId17"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670425" y="4754085"/>
            <a:ext cx="998667" cy="501360"/>
          </a:xfrm>
          <a:prstGeom prst="rect">
            <a:avLst/>
          </a:prstGeom>
          <a:noFill/>
          <a:extLst>
            <a:ext uri="{909E8E84-426E-40DD-AFC4-6F175D3DCCD1}">
              <a14:hiddenFill xmlns:a14="http://schemas.microsoft.com/office/drawing/2010/main">
                <a:solidFill>
                  <a:srgbClr val="FFFFFF"/>
                </a:solidFill>
              </a14:hiddenFill>
            </a:ext>
          </a:extLst>
        </p:spPr>
      </p:pic>
      <p:sp>
        <p:nvSpPr>
          <p:cNvPr id="12" name="正方形/長方形 11"/>
          <p:cNvSpPr/>
          <p:nvPr/>
        </p:nvSpPr>
        <p:spPr>
          <a:xfrm>
            <a:off x="5401383" y="3702885"/>
            <a:ext cx="3637753" cy="2784812"/>
          </a:xfrm>
          <a:prstGeom prst="rect">
            <a:avLst/>
          </a:prstGeom>
          <a:noFill/>
          <a:ln>
            <a:solidFill>
              <a:srgbClr val="A65E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30" name="グループ化 29"/>
          <p:cNvGrpSpPr/>
          <p:nvPr/>
        </p:nvGrpSpPr>
        <p:grpSpPr>
          <a:xfrm>
            <a:off x="5507652" y="3807042"/>
            <a:ext cx="2208940" cy="2559039"/>
            <a:chOff x="5030060" y="3844689"/>
            <a:chExt cx="2516992" cy="2559039"/>
          </a:xfrm>
        </p:grpSpPr>
        <p:sp>
          <p:nvSpPr>
            <p:cNvPr id="14" name="角丸四角形 13">
              <a:extLst>
                <a:ext uri="{FF2B5EF4-FFF2-40B4-BE49-F238E27FC236}">
                  <a16:creationId xmlns:a16="http://schemas.microsoft.com/office/drawing/2014/main" id="{AEFB20F6-9D28-8F41-94E8-19AFC84C5B2D}"/>
                </a:ext>
              </a:extLst>
            </p:cNvPr>
            <p:cNvSpPr/>
            <p:nvPr/>
          </p:nvSpPr>
          <p:spPr>
            <a:xfrm>
              <a:off x="5030060" y="3844689"/>
              <a:ext cx="1228225" cy="413593"/>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a:solidFill>
                    <a:schemeClr val="accent4"/>
                  </a:solidFill>
                </a:rPr>
                <a:t>Citizen</a:t>
              </a:r>
              <a:br>
                <a:rPr lang="en-US" altLang="ja-JP" sz="1400">
                  <a:solidFill>
                    <a:schemeClr val="accent4"/>
                  </a:solidFill>
                </a:rPr>
              </a:br>
              <a:r>
                <a:rPr lang="en-US" altLang="ja-JP" sz="1400">
                  <a:solidFill>
                    <a:schemeClr val="accent4"/>
                  </a:solidFill>
                </a:rPr>
                <a:t>Web-API</a:t>
              </a:r>
              <a:endParaRPr kumimoji="1" lang="ja-JP" altLang="en-US" sz="1400">
                <a:solidFill>
                  <a:schemeClr val="accent4"/>
                </a:solidFill>
              </a:endParaRPr>
            </a:p>
          </p:txBody>
        </p:sp>
        <p:sp>
          <p:nvSpPr>
            <p:cNvPr id="16" name="フローチャート: 代替処理 15">
              <a:extLst>
                <a:ext uri="{FF2B5EF4-FFF2-40B4-BE49-F238E27FC236}">
                  <a16:creationId xmlns:a16="http://schemas.microsoft.com/office/drawing/2014/main" id="{610F43CF-D536-914C-A6B4-B1F305766CA4}"/>
                </a:ext>
              </a:extLst>
            </p:cNvPr>
            <p:cNvSpPr/>
            <p:nvPr/>
          </p:nvSpPr>
          <p:spPr>
            <a:xfrm>
              <a:off x="5030061" y="4833415"/>
              <a:ext cx="2473038" cy="441497"/>
            </a:xfrm>
            <a:prstGeom prst="flowChartAlternateProces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600" dirty="0">
                  <a:solidFill>
                    <a:schemeClr val="tx1"/>
                  </a:solidFill>
                </a:rPr>
                <a:t>Business Logic</a:t>
              </a:r>
              <a:endParaRPr kumimoji="1" lang="ja-JP" altLang="en-US" sz="1600">
                <a:solidFill>
                  <a:schemeClr val="tx1"/>
                </a:solidFill>
              </a:endParaRPr>
            </a:p>
          </p:txBody>
        </p:sp>
        <p:sp>
          <p:nvSpPr>
            <p:cNvPr id="20" name="円柱 19">
              <a:extLst>
                <a:ext uri="{FF2B5EF4-FFF2-40B4-BE49-F238E27FC236}">
                  <a16:creationId xmlns:a16="http://schemas.microsoft.com/office/drawing/2014/main" id="{C8D710AB-0592-1B43-A5DD-AB35D27B1C69}"/>
                </a:ext>
              </a:extLst>
            </p:cNvPr>
            <p:cNvSpPr/>
            <p:nvPr/>
          </p:nvSpPr>
          <p:spPr>
            <a:xfrm>
              <a:off x="5063524" y="5363450"/>
              <a:ext cx="2439575" cy="508624"/>
            </a:xfrm>
            <a:prstGeom prst="ca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600" dirty="0">
                  <a:solidFill>
                    <a:schemeClr val="tx1"/>
                  </a:solidFill>
                </a:rPr>
                <a:t>Data Base</a:t>
              </a:r>
              <a:endParaRPr kumimoji="1" lang="ja-JP" altLang="en-US" sz="1600">
                <a:solidFill>
                  <a:schemeClr val="tx1"/>
                </a:solidFill>
              </a:endParaRPr>
            </a:p>
          </p:txBody>
        </p:sp>
        <p:sp>
          <p:nvSpPr>
            <p:cNvPr id="26" name="フローチャート: 代替処理 25">
              <a:extLst>
                <a:ext uri="{FF2B5EF4-FFF2-40B4-BE49-F238E27FC236}">
                  <a16:creationId xmlns:a16="http://schemas.microsoft.com/office/drawing/2014/main" id="{610F43CF-D536-914C-A6B4-B1F305766CA4}"/>
                </a:ext>
              </a:extLst>
            </p:cNvPr>
            <p:cNvSpPr/>
            <p:nvPr/>
          </p:nvSpPr>
          <p:spPr>
            <a:xfrm>
              <a:off x="5030061" y="4336220"/>
              <a:ext cx="2473038" cy="426176"/>
            </a:xfrm>
            <a:prstGeom prst="flowChartAlternateProces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600" dirty="0">
                  <a:solidFill>
                    <a:schemeClr val="tx1"/>
                  </a:solidFill>
                </a:rPr>
                <a:t>REST Controller</a:t>
              </a:r>
              <a:endParaRPr kumimoji="1" lang="ja-JP" altLang="en-US" sz="1600">
                <a:solidFill>
                  <a:schemeClr val="tx1"/>
                </a:solidFill>
              </a:endParaRPr>
            </a:p>
          </p:txBody>
        </p:sp>
        <p:sp>
          <p:nvSpPr>
            <p:cNvPr id="27" name="角丸四角形 26">
              <a:extLst>
                <a:ext uri="{FF2B5EF4-FFF2-40B4-BE49-F238E27FC236}">
                  <a16:creationId xmlns:a16="http://schemas.microsoft.com/office/drawing/2014/main" id="{AEFB20F6-9D28-8F41-94E8-19AFC84C5B2D}"/>
                </a:ext>
              </a:extLst>
            </p:cNvPr>
            <p:cNvSpPr/>
            <p:nvPr/>
          </p:nvSpPr>
          <p:spPr>
            <a:xfrm>
              <a:off x="6306385" y="3857615"/>
              <a:ext cx="1228224" cy="413593"/>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dirty="0">
                  <a:solidFill>
                    <a:schemeClr val="accent4"/>
                  </a:solidFill>
                </a:rPr>
                <a:t>Government </a:t>
              </a:r>
              <a:br>
                <a:rPr lang="en-US" altLang="ja-JP" sz="1200" dirty="0">
                  <a:solidFill>
                    <a:schemeClr val="accent4"/>
                  </a:solidFill>
                </a:rPr>
              </a:br>
              <a:r>
                <a:rPr lang="en-US" altLang="ja-JP" sz="1400" dirty="0">
                  <a:solidFill>
                    <a:schemeClr val="accent4"/>
                  </a:solidFill>
                </a:rPr>
                <a:t>Web-API</a:t>
              </a:r>
              <a:endParaRPr kumimoji="1" lang="ja-JP" altLang="en-US" sz="1400">
                <a:solidFill>
                  <a:schemeClr val="accent4"/>
                </a:solidFill>
              </a:endParaRPr>
            </a:p>
          </p:txBody>
        </p:sp>
        <p:sp>
          <p:nvSpPr>
            <p:cNvPr id="29" name="フローチャート: 代替処理 28">
              <a:extLst>
                <a:ext uri="{FF2B5EF4-FFF2-40B4-BE49-F238E27FC236}">
                  <a16:creationId xmlns:a16="http://schemas.microsoft.com/office/drawing/2014/main" id="{610F43CF-D536-914C-A6B4-B1F305766CA4}"/>
                </a:ext>
              </a:extLst>
            </p:cNvPr>
            <p:cNvSpPr/>
            <p:nvPr/>
          </p:nvSpPr>
          <p:spPr>
            <a:xfrm>
              <a:off x="5065719" y="5962231"/>
              <a:ext cx="2481333" cy="441497"/>
            </a:xfrm>
            <a:prstGeom prst="flowChartAlternateProces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600" dirty="0">
                  <a:solidFill>
                    <a:schemeClr val="tx1"/>
                  </a:solidFill>
                </a:rPr>
                <a:t>Map Service</a:t>
              </a:r>
              <a:endParaRPr kumimoji="1" lang="ja-JP" altLang="en-US" sz="1600">
                <a:solidFill>
                  <a:schemeClr val="tx1"/>
                </a:solidFill>
              </a:endParaRPr>
            </a:p>
          </p:txBody>
        </p:sp>
      </p:grpSp>
      <p:sp>
        <p:nvSpPr>
          <p:cNvPr id="28" name="テキスト ボックス 27"/>
          <p:cNvSpPr txBox="1"/>
          <p:nvPr/>
        </p:nvSpPr>
        <p:spPr>
          <a:xfrm>
            <a:off x="7988943" y="5922879"/>
            <a:ext cx="1023037" cy="430887"/>
          </a:xfrm>
          <a:prstGeom prst="rect">
            <a:avLst/>
          </a:prstGeom>
          <a:noFill/>
        </p:spPr>
        <p:txBody>
          <a:bodyPr wrap="none" rtlCol="0">
            <a:spAutoFit/>
          </a:bodyPr>
          <a:lstStyle/>
          <a:p>
            <a:pPr algn="ctr"/>
            <a:r>
              <a:rPr kumimoji="1" lang="en-US" altLang="ja-JP" sz="1100">
                <a:latin typeface="+mj-lt"/>
              </a:rPr>
              <a:t>Google Maps</a:t>
            </a:r>
            <a:br>
              <a:rPr kumimoji="1" lang="en-US" altLang="ja-JP" sz="1100">
                <a:latin typeface="+mj-lt"/>
              </a:rPr>
            </a:br>
            <a:r>
              <a:rPr kumimoji="1" lang="en-US" altLang="ja-JP" sz="1100">
                <a:latin typeface="+mj-lt"/>
              </a:rPr>
              <a:t>Platform</a:t>
            </a:r>
            <a:endParaRPr kumimoji="1" lang="ja-JP" altLang="en-US" sz="1100">
              <a:latin typeface="+mj-lt"/>
            </a:endParaRPr>
          </a:p>
        </p:txBody>
      </p:sp>
      <p:sp>
        <p:nvSpPr>
          <p:cNvPr id="32" name="テキスト ボックス 31"/>
          <p:cNvSpPr txBox="1"/>
          <p:nvPr/>
        </p:nvSpPr>
        <p:spPr>
          <a:xfrm>
            <a:off x="5393732" y="3291399"/>
            <a:ext cx="2293317" cy="400110"/>
          </a:xfrm>
          <a:prstGeom prst="rect">
            <a:avLst/>
          </a:prstGeom>
          <a:noFill/>
        </p:spPr>
        <p:txBody>
          <a:bodyPr wrap="square" rtlCol="0">
            <a:spAutoFit/>
          </a:bodyPr>
          <a:lstStyle/>
          <a:p>
            <a:r>
              <a:rPr lang="ja-JP" altLang="en-US" sz="2000">
                <a:solidFill>
                  <a:srgbClr val="A65E09"/>
                </a:solidFill>
                <a:latin typeface="+mj-lt"/>
              </a:rPr>
              <a:t>サーバーサイド</a:t>
            </a:r>
            <a:endParaRPr kumimoji="1" lang="ja-JP" altLang="en-US" sz="2000">
              <a:solidFill>
                <a:srgbClr val="A65E09"/>
              </a:solidFill>
              <a:latin typeface="+mj-lt"/>
            </a:endParaRPr>
          </a:p>
        </p:txBody>
      </p:sp>
      <p:grpSp>
        <p:nvGrpSpPr>
          <p:cNvPr id="33" name="グループ化 32"/>
          <p:cNvGrpSpPr/>
          <p:nvPr/>
        </p:nvGrpSpPr>
        <p:grpSpPr>
          <a:xfrm>
            <a:off x="3163171" y="4581128"/>
            <a:ext cx="1419225" cy="1155849"/>
            <a:chOff x="3549650" y="2049949"/>
            <a:chExt cx="1419225" cy="1079500"/>
          </a:xfrm>
        </p:grpSpPr>
        <p:sp>
          <p:nvSpPr>
            <p:cNvPr id="34" name="雲 33"/>
            <p:cNvSpPr/>
            <p:nvPr/>
          </p:nvSpPr>
          <p:spPr>
            <a:xfrm>
              <a:off x="3549650" y="2049949"/>
              <a:ext cx="1419225" cy="1079500"/>
            </a:xfrm>
            <a:prstGeom prst="cloud">
              <a:avLst/>
            </a:prstGeom>
            <a:noFill/>
            <a:ln w="28575">
              <a:solidFill>
                <a:srgbClr val="0061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テキスト ボックス 34"/>
            <p:cNvSpPr txBox="1"/>
            <p:nvPr/>
          </p:nvSpPr>
          <p:spPr>
            <a:xfrm>
              <a:off x="3920707" y="2439270"/>
              <a:ext cx="872632" cy="276999"/>
            </a:xfrm>
            <a:prstGeom prst="rect">
              <a:avLst/>
            </a:prstGeom>
            <a:noFill/>
          </p:spPr>
          <p:txBody>
            <a:bodyPr wrap="square" rtlCol="0">
              <a:spAutoFit/>
            </a:bodyPr>
            <a:lstStyle/>
            <a:p>
              <a:r>
                <a:rPr lang="en-US" altLang="ja-JP" sz="1200" dirty="0">
                  <a:latin typeface="+mj-lt"/>
                </a:rPr>
                <a:t>Internet</a:t>
              </a:r>
              <a:endParaRPr kumimoji="1" lang="ja-JP" altLang="en-US" sz="1200">
                <a:latin typeface="+mj-lt"/>
              </a:endParaRPr>
            </a:p>
          </p:txBody>
        </p:sp>
      </p:grpSp>
      <p:grpSp>
        <p:nvGrpSpPr>
          <p:cNvPr id="40" name="グループ化 39"/>
          <p:cNvGrpSpPr/>
          <p:nvPr/>
        </p:nvGrpSpPr>
        <p:grpSpPr>
          <a:xfrm>
            <a:off x="2624529" y="4929902"/>
            <a:ext cx="469548" cy="508013"/>
            <a:chOff x="2377593" y="4653136"/>
            <a:chExt cx="818987" cy="508013"/>
          </a:xfrm>
        </p:grpSpPr>
        <p:cxnSp>
          <p:nvCxnSpPr>
            <p:cNvPr id="41" name="直線矢印コネクタ 40">
              <a:extLst>
                <a:ext uri="{FF2B5EF4-FFF2-40B4-BE49-F238E27FC236}">
                  <a16:creationId xmlns:a16="http://schemas.microsoft.com/office/drawing/2014/main" id="{72E1D1B3-9B63-E844-B78B-3D0DCCD1967E}"/>
                </a:ext>
              </a:extLst>
            </p:cNvPr>
            <p:cNvCxnSpPr>
              <a:cxnSpLocks/>
            </p:cNvCxnSpPr>
            <p:nvPr/>
          </p:nvCxnSpPr>
          <p:spPr>
            <a:xfrm flipH="1">
              <a:off x="2377593" y="5161149"/>
              <a:ext cx="757497" cy="0"/>
            </a:xfrm>
            <a:prstGeom prst="straightConnector1">
              <a:avLst/>
            </a:prstGeom>
            <a:ln w="698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線矢印コネクタ 41">
              <a:extLst>
                <a:ext uri="{FF2B5EF4-FFF2-40B4-BE49-F238E27FC236}">
                  <a16:creationId xmlns:a16="http://schemas.microsoft.com/office/drawing/2014/main" id="{6943F637-7067-FB40-85CC-45ECA703EE73}"/>
                </a:ext>
              </a:extLst>
            </p:cNvPr>
            <p:cNvCxnSpPr>
              <a:cxnSpLocks/>
            </p:cNvCxnSpPr>
            <p:nvPr/>
          </p:nvCxnSpPr>
          <p:spPr>
            <a:xfrm>
              <a:off x="2409539" y="4653136"/>
              <a:ext cx="787041" cy="0"/>
            </a:xfrm>
            <a:prstGeom prst="straightConnector1">
              <a:avLst/>
            </a:prstGeom>
            <a:ln w="69850">
              <a:solidFill>
                <a:srgbClr val="0070C0"/>
              </a:solidFill>
              <a:tailEnd type="triangle"/>
            </a:ln>
          </p:spPr>
          <p:style>
            <a:lnRef idx="1">
              <a:schemeClr val="accent1"/>
            </a:lnRef>
            <a:fillRef idx="0">
              <a:schemeClr val="accent1"/>
            </a:fillRef>
            <a:effectRef idx="0">
              <a:schemeClr val="accent1"/>
            </a:effectRef>
            <a:fontRef idx="minor">
              <a:schemeClr val="tx1"/>
            </a:fontRef>
          </p:style>
        </p:cxnSp>
      </p:grpSp>
      <p:sp>
        <p:nvSpPr>
          <p:cNvPr id="47" name="テキスト ボックス 46"/>
          <p:cNvSpPr txBox="1"/>
          <p:nvPr/>
        </p:nvSpPr>
        <p:spPr>
          <a:xfrm>
            <a:off x="0" y="3280776"/>
            <a:ext cx="2492990" cy="400110"/>
          </a:xfrm>
          <a:prstGeom prst="rect">
            <a:avLst/>
          </a:prstGeom>
          <a:noFill/>
        </p:spPr>
        <p:txBody>
          <a:bodyPr wrap="none" rtlCol="0">
            <a:spAutoFit/>
          </a:bodyPr>
          <a:lstStyle/>
          <a:p>
            <a:pPr algn="ctr"/>
            <a:r>
              <a:rPr lang="ja-JP" altLang="en-US" sz="2000">
                <a:solidFill>
                  <a:srgbClr val="A65E09"/>
                </a:solidFill>
                <a:latin typeface="+mj-lt"/>
              </a:rPr>
              <a:t>クライアントサイド</a:t>
            </a:r>
            <a:endParaRPr kumimoji="1" lang="ja-JP" altLang="en-US" sz="2000">
              <a:solidFill>
                <a:srgbClr val="A65E09"/>
              </a:solidFill>
              <a:latin typeface="+mj-lt"/>
            </a:endParaRPr>
          </a:p>
        </p:txBody>
      </p:sp>
      <p:pic>
        <p:nvPicPr>
          <p:cNvPr id="48" name="図 47">
            <a:extLst>
              <a:ext uri="{FF2B5EF4-FFF2-40B4-BE49-F238E27FC236}">
                <a16:creationId xmlns:a16="http://schemas.microsoft.com/office/drawing/2014/main" id="{CD6B3275-0201-624C-BD17-4C34434A3F89}"/>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2682776" y="3658797"/>
            <a:ext cx="682558" cy="760422"/>
          </a:xfrm>
          <a:prstGeom prst="rect">
            <a:avLst/>
          </a:prstGeom>
        </p:spPr>
      </p:pic>
      <p:pic>
        <p:nvPicPr>
          <p:cNvPr id="49" name="図 48">
            <a:extLst>
              <a:ext uri="{FF2B5EF4-FFF2-40B4-BE49-F238E27FC236}">
                <a16:creationId xmlns:a16="http://schemas.microsoft.com/office/drawing/2014/main" id="{1F659714-15BE-2744-8109-4B5A5F602838}"/>
              </a:ext>
            </a:extLst>
          </p:cNvPr>
          <p:cNvPicPr>
            <a:picLocks noChangeAspect="1"/>
          </p:cNvPicPr>
          <p:nvPr/>
        </p:nvPicPr>
        <p:blipFill>
          <a:blip r:embed="rId19"/>
          <a:stretch>
            <a:fillRect/>
          </a:stretch>
        </p:blipFill>
        <p:spPr>
          <a:xfrm>
            <a:off x="4729633" y="3647480"/>
            <a:ext cx="650644" cy="769994"/>
          </a:xfrm>
          <a:prstGeom prst="rect">
            <a:avLst/>
          </a:prstGeom>
        </p:spPr>
      </p:pic>
      <p:sp>
        <p:nvSpPr>
          <p:cNvPr id="50" name="テキスト ボックス 49"/>
          <p:cNvSpPr txBox="1"/>
          <p:nvPr/>
        </p:nvSpPr>
        <p:spPr>
          <a:xfrm>
            <a:off x="128137" y="5167672"/>
            <a:ext cx="729687" cy="276999"/>
          </a:xfrm>
          <a:prstGeom prst="rect">
            <a:avLst/>
          </a:prstGeom>
          <a:noFill/>
        </p:spPr>
        <p:txBody>
          <a:bodyPr wrap="none" rtlCol="0">
            <a:spAutoFit/>
          </a:bodyPr>
          <a:lstStyle/>
          <a:p>
            <a:pPr algn="ctr"/>
            <a:r>
              <a:rPr kumimoji="1" lang="en-US" altLang="ja-JP" sz="1200" dirty="0">
                <a:latin typeface="+mj-lt"/>
              </a:rPr>
              <a:t>Citizens</a:t>
            </a:r>
            <a:endParaRPr kumimoji="1" lang="ja-JP" altLang="en-US" sz="1200">
              <a:latin typeface="+mj-lt"/>
            </a:endParaRPr>
          </a:p>
        </p:txBody>
      </p:sp>
      <p:sp>
        <p:nvSpPr>
          <p:cNvPr id="51" name="テキスト ボックス 50"/>
          <p:cNvSpPr txBox="1"/>
          <p:nvPr/>
        </p:nvSpPr>
        <p:spPr>
          <a:xfrm>
            <a:off x="118582" y="6347798"/>
            <a:ext cx="1029448" cy="276999"/>
          </a:xfrm>
          <a:prstGeom prst="rect">
            <a:avLst/>
          </a:prstGeom>
          <a:noFill/>
        </p:spPr>
        <p:txBody>
          <a:bodyPr wrap="none" rtlCol="0">
            <a:spAutoFit/>
          </a:bodyPr>
          <a:lstStyle/>
          <a:p>
            <a:pPr algn="ctr"/>
            <a:r>
              <a:rPr lang="en-US" altLang="ja-JP" sz="1200" dirty="0">
                <a:latin typeface="+mj-lt"/>
              </a:rPr>
              <a:t>Government</a:t>
            </a:r>
            <a:endParaRPr kumimoji="1" lang="ja-JP" altLang="en-US" sz="1200">
              <a:latin typeface="+mj-lt"/>
            </a:endParaRPr>
          </a:p>
        </p:txBody>
      </p:sp>
      <p:pic>
        <p:nvPicPr>
          <p:cNvPr id="52" name="図 51"/>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769921" y="5697926"/>
            <a:ext cx="698895" cy="698895"/>
          </a:xfrm>
          <a:prstGeom prst="rect">
            <a:avLst/>
          </a:prstGeom>
        </p:spPr>
      </p:pic>
      <p:sp>
        <p:nvSpPr>
          <p:cNvPr id="53" name="正方形/長方形 52"/>
          <p:cNvSpPr/>
          <p:nvPr/>
        </p:nvSpPr>
        <p:spPr>
          <a:xfrm>
            <a:off x="142332" y="3719677"/>
            <a:ext cx="2413444" cy="1714950"/>
          </a:xfrm>
          <a:prstGeom prst="rect">
            <a:avLst/>
          </a:prstGeom>
          <a:noFill/>
          <a:ln>
            <a:solidFill>
              <a:srgbClr val="A65E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正方形/長方形 53"/>
          <p:cNvSpPr/>
          <p:nvPr/>
        </p:nvSpPr>
        <p:spPr>
          <a:xfrm>
            <a:off x="139809" y="5501525"/>
            <a:ext cx="2413444" cy="1085493"/>
          </a:xfrm>
          <a:prstGeom prst="rect">
            <a:avLst/>
          </a:prstGeom>
          <a:noFill/>
          <a:ln>
            <a:solidFill>
              <a:srgbClr val="A65E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55" name="グループ化 54"/>
          <p:cNvGrpSpPr/>
          <p:nvPr/>
        </p:nvGrpSpPr>
        <p:grpSpPr>
          <a:xfrm>
            <a:off x="4757115" y="4905045"/>
            <a:ext cx="469548" cy="508013"/>
            <a:chOff x="2377593" y="4653136"/>
            <a:chExt cx="818987" cy="508013"/>
          </a:xfrm>
        </p:grpSpPr>
        <p:cxnSp>
          <p:nvCxnSpPr>
            <p:cNvPr id="56" name="直線矢印コネクタ 55">
              <a:extLst>
                <a:ext uri="{FF2B5EF4-FFF2-40B4-BE49-F238E27FC236}">
                  <a16:creationId xmlns:a16="http://schemas.microsoft.com/office/drawing/2014/main" id="{72E1D1B3-9B63-E844-B78B-3D0DCCD1967E}"/>
                </a:ext>
              </a:extLst>
            </p:cNvPr>
            <p:cNvCxnSpPr>
              <a:cxnSpLocks/>
            </p:cNvCxnSpPr>
            <p:nvPr/>
          </p:nvCxnSpPr>
          <p:spPr>
            <a:xfrm flipH="1">
              <a:off x="2377593" y="5161149"/>
              <a:ext cx="757497" cy="0"/>
            </a:xfrm>
            <a:prstGeom prst="straightConnector1">
              <a:avLst/>
            </a:prstGeom>
            <a:ln w="698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57" name="直線矢印コネクタ 56">
              <a:extLst>
                <a:ext uri="{FF2B5EF4-FFF2-40B4-BE49-F238E27FC236}">
                  <a16:creationId xmlns:a16="http://schemas.microsoft.com/office/drawing/2014/main" id="{6943F637-7067-FB40-85CC-45ECA703EE73}"/>
                </a:ext>
              </a:extLst>
            </p:cNvPr>
            <p:cNvCxnSpPr>
              <a:cxnSpLocks/>
            </p:cNvCxnSpPr>
            <p:nvPr/>
          </p:nvCxnSpPr>
          <p:spPr>
            <a:xfrm>
              <a:off x="2409539" y="4653136"/>
              <a:ext cx="787041" cy="0"/>
            </a:xfrm>
            <a:prstGeom prst="straightConnector1">
              <a:avLst/>
            </a:prstGeom>
            <a:ln w="69850">
              <a:solidFill>
                <a:srgbClr val="0070C0"/>
              </a:solidFill>
              <a:tailEnd type="triangle"/>
            </a:ln>
          </p:spPr>
          <p:style>
            <a:lnRef idx="1">
              <a:schemeClr val="accent1"/>
            </a:lnRef>
            <a:fillRef idx="0">
              <a:schemeClr val="accent1"/>
            </a:fillRef>
            <a:effectRef idx="0">
              <a:schemeClr val="accent1"/>
            </a:effectRef>
            <a:fontRef idx="minor">
              <a:schemeClr val="tx1"/>
            </a:fontRef>
          </p:style>
        </p:cxnSp>
      </p:grpSp>
      <p:pic>
        <p:nvPicPr>
          <p:cNvPr id="15" name="オーディオ 14">
            <a:hlinkClick r:id="" action="ppaction://media"/>
            <a:extLst>
              <a:ext uri="{FF2B5EF4-FFF2-40B4-BE49-F238E27FC236}">
                <a16:creationId xmlns:a16="http://schemas.microsoft.com/office/drawing/2014/main" id="{08421782-ABDA-9E4D-98F5-5BCFC85D1A83}"/>
              </a:ext>
            </a:extLst>
          </p:cNvPr>
          <p:cNvPicPr>
            <a:picLocks noChangeAspect="1"/>
          </p:cNvPicPr>
          <p:nvPr>
            <a:audioFile r:link="rId2"/>
            <p:extLst>
              <p:ext uri="{DAA4B4D4-6D71-4841-9C94-3DE7FCFB9230}">
                <p14:media xmlns:p14="http://schemas.microsoft.com/office/powerpoint/2010/main" r:embed="rId1"/>
              </p:ext>
            </p:extLst>
          </p:nvPr>
        </p:nvPicPr>
        <p:blipFill>
          <a:blip r:embed="rId20"/>
          <a:stretch>
            <a:fillRect/>
          </a:stretch>
        </p:blipFill>
        <p:spPr>
          <a:xfrm>
            <a:off x="8115300" y="5829300"/>
            <a:ext cx="812800" cy="812800"/>
          </a:xfrm>
          <a:prstGeom prst="rect">
            <a:avLst/>
          </a:prstGeom>
        </p:spPr>
      </p:pic>
    </p:spTree>
    <p:extLst>
      <p:ext uri="{BB962C8B-B14F-4D97-AF65-F5344CB8AC3E}">
        <p14:creationId xmlns:p14="http://schemas.microsoft.com/office/powerpoint/2010/main" val="2311656764"/>
      </p:ext>
    </p:extLst>
  </p:cSld>
  <p:clrMapOvr>
    <a:masterClrMapping/>
  </p:clrMapOvr>
  <mc:AlternateContent xmlns:mc="http://schemas.openxmlformats.org/markup-compatibility/2006">
    <mc:Choice xmlns:p14="http://schemas.microsoft.com/office/powerpoint/2010/main" Requires="p14">
      <p:transition spd="slow" p14:dur="2000" advTm="41058"/>
    </mc:Choice>
    <mc:Fallback>
      <p:transition spd="slow" advTm="4105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D35721E5-4252-AA48-9D0B-4875B6BE0B23}"/>
              </a:ext>
            </a:extLst>
          </p:cNvPr>
          <p:cNvSpPr>
            <a:spLocks noGrp="1"/>
          </p:cNvSpPr>
          <p:nvPr>
            <p:ph idx="1"/>
          </p:nvPr>
        </p:nvSpPr>
        <p:spPr/>
        <p:txBody>
          <a:bodyPr/>
          <a:lstStyle/>
          <a:p>
            <a:r>
              <a:rPr lang="ja-JP" altLang="en-US"/>
              <a:t>ドメインモデリング</a:t>
            </a:r>
            <a:endParaRPr kumimoji="1" lang="en-US" altLang="ja-JP" dirty="0"/>
          </a:p>
          <a:p>
            <a:pPr lvl="1"/>
            <a:r>
              <a:rPr lang="en-US" altLang="ja-JP" b="1" dirty="0"/>
              <a:t>Shelter:</a:t>
            </a:r>
            <a:r>
              <a:rPr lang="en-US" altLang="ja-JP" dirty="0"/>
              <a:t> </a:t>
            </a:r>
            <a:r>
              <a:rPr lang="en-US" altLang="ja-JP" sz="1400" u="sng" dirty="0" err="1"/>
              <a:t>sid</a:t>
            </a:r>
            <a:r>
              <a:rPr lang="en-US" altLang="ja-JP" sz="1400" u="sng" dirty="0"/>
              <a:t>,</a:t>
            </a:r>
            <a:r>
              <a:rPr lang="en-US" altLang="ja-JP" sz="1400" dirty="0"/>
              <a:t> name, address, </a:t>
            </a:r>
            <a:r>
              <a:rPr lang="en-US" altLang="ja-JP" sz="1400" dirty="0" err="1"/>
              <a:t>lat</a:t>
            </a:r>
            <a:r>
              <a:rPr lang="en-US" altLang="ja-JP" sz="1400" dirty="0"/>
              <a:t>, </a:t>
            </a:r>
            <a:r>
              <a:rPr lang="en-US" altLang="ja-JP" sz="1400" dirty="0" err="1"/>
              <a:t>lng</a:t>
            </a:r>
            <a:r>
              <a:rPr lang="en-US" altLang="ja-JP" sz="1400" dirty="0"/>
              <a:t>, capacity, </a:t>
            </a:r>
            <a:r>
              <a:rPr lang="en-US" altLang="ja-JP" sz="1400" dirty="0" err="1"/>
              <a:t>isActive</a:t>
            </a:r>
            <a:r>
              <a:rPr lang="en-US" altLang="ja-JP" sz="1400" dirty="0"/>
              <a:t>, manager</a:t>
            </a:r>
            <a:endParaRPr lang="en-US" altLang="ja-JP" dirty="0"/>
          </a:p>
          <a:p>
            <a:pPr lvl="1"/>
            <a:r>
              <a:rPr kumimoji="1" lang="en-US" altLang="ja-JP" b="1" dirty="0"/>
              <a:t>Citizen: </a:t>
            </a:r>
            <a:r>
              <a:rPr kumimoji="1" lang="en-US" altLang="ja-JP" sz="1400" u="sng" dirty="0" err="1"/>
              <a:t>cid</a:t>
            </a:r>
            <a:r>
              <a:rPr kumimoji="1" lang="en-US" altLang="ja-JP" sz="1400" dirty="0"/>
              <a:t>, name, email, password, home address, # of families</a:t>
            </a:r>
            <a:r>
              <a:rPr kumimoji="1" lang="en-US" altLang="ja-JP" dirty="0"/>
              <a:t> </a:t>
            </a:r>
          </a:p>
          <a:p>
            <a:pPr lvl="1"/>
            <a:r>
              <a:rPr kumimoji="1" lang="en-US" altLang="ja-JP" b="1" dirty="0"/>
              <a:t>Check-In:</a:t>
            </a:r>
            <a:r>
              <a:rPr kumimoji="1" lang="en-US" altLang="ja-JP" dirty="0"/>
              <a:t> </a:t>
            </a:r>
            <a:r>
              <a:rPr kumimoji="1" lang="en-US" altLang="ja-JP" sz="1400" u="sng" dirty="0"/>
              <a:t>id,</a:t>
            </a:r>
            <a:r>
              <a:rPr kumimoji="1" lang="en-US" altLang="ja-JP" sz="1400" dirty="0"/>
              <a:t> </a:t>
            </a:r>
            <a:r>
              <a:rPr kumimoji="1" lang="en-US" altLang="ja-JP" sz="1400" dirty="0" err="1"/>
              <a:t>cid</a:t>
            </a:r>
            <a:r>
              <a:rPr kumimoji="1" lang="en-US" altLang="ja-JP" sz="1400" dirty="0"/>
              <a:t>, </a:t>
            </a:r>
            <a:r>
              <a:rPr kumimoji="1" lang="en-US" altLang="ja-JP" sz="1400" dirty="0" err="1"/>
              <a:t>sid</a:t>
            </a:r>
            <a:r>
              <a:rPr lang="en-US" altLang="ja-JP" sz="1400" dirty="0"/>
              <a:t>, check-in datetime, check-out datetime</a:t>
            </a:r>
            <a:r>
              <a:rPr lang="en-US" altLang="ja-JP" dirty="0"/>
              <a:t> </a:t>
            </a:r>
          </a:p>
          <a:p>
            <a:r>
              <a:rPr kumimoji="1" lang="ja-JP" altLang="en-US"/>
              <a:t>距離による避難所検索</a:t>
            </a:r>
            <a:endParaRPr kumimoji="1" lang="en-US" altLang="ja-JP" dirty="0"/>
          </a:p>
          <a:p>
            <a:pPr lvl="1"/>
            <a:r>
              <a:rPr kumimoji="1" lang="en-US" altLang="ja-JP" dirty="0"/>
              <a:t>GPS</a:t>
            </a:r>
            <a:r>
              <a:rPr kumimoji="1" lang="ja-JP" altLang="en-US"/>
              <a:t>を使い現在の緯度経度を取得</a:t>
            </a:r>
            <a:endParaRPr kumimoji="1" lang="en-US" altLang="ja-JP" dirty="0"/>
          </a:p>
          <a:p>
            <a:pPr lvl="1"/>
            <a:r>
              <a:rPr lang="ja-JP" altLang="en-US"/>
              <a:t>以下の計算式で避難所の緯度経度を算出</a:t>
            </a:r>
            <a:r>
              <a:rPr lang="en-US" altLang="ja-JP" dirty="0"/>
              <a:t>;</a:t>
            </a:r>
            <a:br>
              <a:rPr lang="en-US" altLang="ja-JP" dirty="0"/>
            </a:br>
            <a:r>
              <a:rPr kumimoji="1" lang="en-US" altLang="ja-JP" i="1" dirty="0">
                <a:latin typeface="Times New Roman" panose="02020603050405020304" pitchFamily="18" charset="0"/>
                <a:cs typeface="Times New Roman" panose="02020603050405020304" pitchFamily="18" charset="0"/>
              </a:rPr>
              <a:t>d(</a:t>
            </a:r>
            <a:r>
              <a:rPr kumimoji="1" lang="en-US" altLang="ja-JP" i="1" dirty="0" err="1">
                <a:latin typeface="Times New Roman" panose="02020603050405020304" pitchFamily="18" charset="0"/>
                <a:cs typeface="Times New Roman" panose="02020603050405020304" pitchFamily="18" charset="0"/>
              </a:rPr>
              <a:t>lng</a:t>
            </a:r>
            <a:r>
              <a:rPr lang="en-US" altLang="ja-JP" i="1" dirty="0">
                <a:latin typeface="Times New Roman" panose="02020603050405020304" pitchFamily="18" charset="0"/>
                <a:cs typeface="Times New Roman" panose="02020603050405020304" pitchFamily="18" charset="0"/>
              </a:rPr>
              <a:t>, </a:t>
            </a:r>
            <a:r>
              <a:rPr lang="en-US" altLang="ja-JP" i="1" dirty="0" err="1">
                <a:latin typeface="Times New Roman" panose="02020603050405020304" pitchFamily="18" charset="0"/>
                <a:cs typeface="Times New Roman" panose="02020603050405020304" pitchFamily="18" charset="0"/>
              </a:rPr>
              <a:t>lat</a:t>
            </a:r>
            <a:r>
              <a:rPr lang="en-US" altLang="ja-JP" i="1" dirty="0">
                <a:latin typeface="Times New Roman" panose="02020603050405020304" pitchFamily="18" charset="0"/>
                <a:cs typeface="Times New Roman" panose="02020603050405020304" pitchFamily="18" charset="0"/>
              </a:rPr>
              <a:t>)</a:t>
            </a:r>
            <a:r>
              <a:rPr kumimoji="1" lang="en-US" altLang="ja-JP" i="1" dirty="0">
                <a:latin typeface="Times New Roman" panose="02020603050405020304" pitchFamily="18" charset="0"/>
                <a:cs typeface="Times New Roman" panose="02020603050405020304" pitchFamily="18" charset="0"/>
              </a:rPr>
              <a:t> = 6371 * </a:t>
            </a:r>
            <a:r>
              <a:rPr kumimoji="1" lang="en-US" altLang="ja-JP" i="1" dirty="0" err="1">
                <a:latin typeface="Times New Roman" panose="02020603050405020304" pitchFamily="18" charset="0"/>
                <a:cs typeface="Times New Roman" panose="02020603050405020304" pitchFamily="18" charset="0"/>
              </a:rPr>
              <a:t>acos</a:t>
            </a:r>
            <a:r>
              <a:rPr kumimoji="1" lang="en-US" altLang="ja-JP" i="1" dirty="0">
                <a:latin typeface="Times New Roman" panose="02020603050405020304" pitchFamily="18" charset="0"/>
                <a:cs typeface="Times New Roman" panose="02020603050405020304" pitchFamily="18" charset="0"/>
              </a:rPr>
              <a:t> (cos(rad(y)) * </a:t>
            </a:r>
            <a:br>
              <a:rPr kumimoji="1" lang="en-US" altLang="ja-JP" i="1" dirty="0">
                <a:latin typeface="Times New Roman" panose="02020603050405020304" pitchFamily="18" charset="0"/>
                <a:cs typeface="Times New Roman" panose="02020603050405020304" pitchFamily="18" charset="0"/>
              </a:rPr>
            </a:br>
            <a:r>
              <a:rPr kumimoji="1" lang="en-US" altLang="ja-JP" i="1" dirty="0">
                <a:latin typeface="Times New Roman" panose="02020603050405020304" pitchFamily="18" charset="0"/>
                <a:cs typeface="Times New Roman" panose="02020603050405020304" pitchFamily="18" charset="0"/>
              </a:rPr>
              <a:t>cos(rad(</a:t>
            </a:r>
            <a:r>
              <a:rPr kumimoji="1" lang="en-US" altLang="ja-JP" i="1" dirty="0" err="1">
                <a:latin typeface="Times New Roman" panose="02020603050405020304" pitchFamily="18" charset="0"/>
                <a:cs typeface="Times New Roman" panose="02020603050405020304" pitchFamily="18" charset="0"/>
              </a:rPr>
              <a:t>lat</a:t>
            </a:r>
            <a:r>
              <a:rPr kumimoji="1" lang="en-US" altLang="ja-JP" i="1" dirty="0">
                <a:latin typeface="Times New Roman" panose="02020603050405020304" pitchFamily="18" charset="0"/>
                <a:cs typeface="Times New Roman" panose="02020603050405020304" pitchFamily="18" charset="0"/>
              </a:rPr>
              <a:t>)) * cos(rad(</a:t>
            </a:r>
            <a:r>
              <a:rPr kumimoji="1" lang="en-US" altLang="ja-JP" i="1" dirty="0" err="1">
                <a:latin typeface="Times New Roman" panose="02020603050405020304" pitchFamily="18" charset="0"/>
                <a:cs typeface="Times New Roman" panose="02020603050405020304" pitchFamily="18" charset="0"/>
              </a:rPr>
              <a:t>lng</a:t>
            </a:r>
            <a:r>
              <a:rPr kumimoji="1" lang="en-US" altLang="ja-JP" i="1" dirty="0">
                <a:latin typeface="Times New Roman" panose="02020603050405020304" pitchFamily="18" charset="0"/>
                <a:cs typeface="Times New Roman" panose="02020603050405020304" pitchFamily="18" charset="0"/>
              </a:rPr>
              <a:t>) – rad(x)) </a:t>
            </a:r>
            <a:br>
              <a:rPr kumimoji="1" lang="en-US" altLang="ja-JP" i="1" dirty="0">
                <a:latin typeface="Times New Roman" panose="02020603050405020304" pitchFamily="18" charset="0"/>
                <a:cs typeface="Times New Roman" panose="02020603050405020304" pitchFamily="18" charset="0"/>
              </a:rPr>
            </a:br>
            <a:r>
              <a:rPr kumimoji="1" lang="en-US" altLang="ja-JP" i="1" dirty="0">
                <a:latin typeface="Times New Roman" panose="02020603050405020304" pitchFamily="18" charset="0"/>
                <a:cs typeface="Times New Roman" panose="02020603050405020304" pitchFamily="18" charset="0"/>
              </a:rPr>
              <a:t>+ sin(rad(y))*sin(rad(</a:t>
            </a:r>
            <a:r>
              <a:rPr kumimoji="1" lang="en-US" altLang="ja-JP" i="1" dirty="0" err="1">
                <a:latin typeface="Times New Roman" panose="02020603050405020304" pitchFamily="18" charset="0"/>
                <a:cs typeface="Times New Roman" panose="02020603050405020304" pitchFamily="18" charset="0"/>
              </a:rPr>
              <a:t>lat</a:t>
            </a:r>
            <a:r>
              <a:rPr kumimoji="1" lang="en-US" altLang="ja-JP" i="1" dirty="0">
                <a:latin typeface="Times New Roman" panose="02020603050405020304" pitchFamily="18" charset="0"/>
                <a:cs typeface="Times New Roman" panose="02020603050405020304" pitchFamily="18" charset="0"/>
              </a:rPr>
              <a:t>))) &lt;= D</a:t>
            </a:r>
            <a:endParaRPr lang="en-US" altLang="ja-JP" dirty="0"/>
          </a:p>
          <a:p>
            <a:pPr marL="400050"/>
            <a:r>
              <a:rPr kumimoji="1" lang="ja-JP" altLang="en-US"/>
              <a:t>避難所の混雑度の算出</a:t>
            </a:r>
            <a:endParaRPr kumimoji="1" lang="en-US" altLang="ja-JP" dirty="0"/>
          </a:p>
          <a:p>
            <a:pPr marL="800100" lvl="1"/>
            <a:r>
              <a:rPr lang="en-US" altLang="ja-JP" i="1" dirty="0" err="1">
                <a:latin typeface="Times New Roman" panose="02020603050405020304" pitchFamily="18" charset="0"/>
                <a:cs typeface="Times New Roman" panose="02020603050405020304" pitchFamily="18" charset="0"/>
              </a:rPr>
              <a:t>CheckIn</a:t>
            </a:r>
            <a:r>
              <a:rPr lang="en-US" altLang="ja-JP" i="1" dirty="0">
                <a:latin typeface="Times New Roman" panose="02020603050405020304" pitchFamily="18" charset="0"/>
                <a:cs typeface="Times New Roman" panose="02020603050405020304" pitchFamily="18" charset="0"/>
              </a:rPr>
              <a:t>(S)</a:t>
            </a:r>
            <a:r>
              <a:rPr lang="en-US" altLang="ja-JP" dirty="0"/>
              <a:t>: </a:t>
            </a:r>
            <a:r>
              <a:rPr lang="ja-JP" altLang="en-US"/>
              <a:t>現在その避難所にチェックインしている人数</a:t>
            </a:r>
            <a:endParaRPr kumimoji="1" lang="en-US" altLang="ja-JP" i="1" dirty="0"/>
          </a:p>
          <a:p>
            <a:pPr marL="800100" lvl="1"/>
            <a:r>
              <a:rPr lang="en-US" altLang="ja-JP" i="1" dirty="0">
                <a:latin typeface="Times New Roman" panose="02020603050405020304" pitchFamily="18" charset="0"/>
                <a:cs typeface="Times New Roman" panose="02020603050405020304" pitchFamily="18" charset="0"/>
              </a:rPr>
              <a:t>Capacity(S)</a:t>
            </a:r>
            <a:r>
              <a:rPr kumimoji="1" lang="en-US" altLang="ja-JP" dirty="0"/>
              <a:t>: </a:t>
            </a:r>
            <a:r>
              <a:rPr kumimoji="1" lang="ja-JP" altLang="en-US"/>
              <a:t>その避難所が収容できる人数</a:t>
            </a:r>
            <a:endParaRPr kumimoji="1" lang="en-US" altLang="ja-JP" dirty="0"/>
          </a:p>
          <a:p>
            <a:pPr marL="800100" lvl="1"/>
            <a:r>
              <a:rPr lang="en-US" altLang="ja-JP" i="1" dirty="0">
                <a:latin typeface="Times New Roman" panose="02020603050405020304" pitchFamily="18" charset="0"/>
                <a:cs typeface="Times New Roman" panose="02020603050405020304" pitchFamily="18" charset="0"/>
              </a:rPr>
              <a:t>Density(S) = </a:t>
            </a:r>
            <a:r>
              <a:rPr lang="en-US" altLang="ja-JP" i="1" dirty="0" err="1">
                <a:latin typeface="Times New Roman" panose="02020603050405020304" pitchFamily="18" charset="0"/>
                <a:cs typeface="Times New Roman" panose="02020603050405020304" pitchFamily="18" charset="0"/>
              </a:rPr>
              <a:t>CheckIn</a:t>
            </a:r>
            <a:r>
              <a:rPr lang="en-US" altLang="ja-JP" i="1" dirty="0">
                <a:latin typeface="Times New Roman" panose="02020603050405020304" pitchFamily="18" charset="0"/>
                <a:cs typeface="Times New Roman" panose="02020603050405020304" pitchFamily="18" charset="0"/>
              </a:rPr>
              <a:t>(S) / Capacity(S)</a:t>
            </a:r>
            <a:endParaRPr lang="ja-JP" altLang="en-US" i="1">
              <a:latin typeface="Times New Roman" panose="02020603050405020304" pitchFamily="18" charset="0"/>
              <a:cs typeface="Times New Roman" panose="02020603050405020304" pitchFamily="18" charset="0"/>
            </a:endParaRPr>
          </a:p>
        </p:txBody>
      </p:sp>
      <p:pic>
        <p:nvPicPr>
          <p:cNvPr id="11" name="図 10">
            <a:extLst>
              <a:ext uri="{FF2B5EF4-FFF2-40B4-BE49-F238E27FC236}">
                <a16:creationId xmlns:a16="http://schemas.microsoft.com/office/drawing/2014/main" id="{841FE666-86CD-3A4E-BCA2-6EC84279EB02}"/>
              </a:ext>
            </a:extLst>
          </p:cNvPr>
          <p:cNvPicPr>
            <a:picLocks noChangeAspect="1"/>
          </p:cNvPicPr>
          <p:nvPr/>
        </p:nvPicPr>
        <p:blipFill>
          <a:blip r:embed="rId6"/>
          <a:stretch>
            <a:fillRect/>
          </a:stretch>
        </p:blipFill>
        <p:spPr>
          <a:xfrm>
            <a:off x="6097960" y="2924944"/>
            <a:ext cx="2665040" cy="1872208"/>
          </a:xfrm>
          <a:prstGeom prst="rect">
            <a:avLst/>
          </a:prstGeom>
        </p:spPr>
      </p:pic>
      <p:sp>
        <p:nvSpPr>
          <p:cNvPr id="10" name="円/楕円 9">
            <a:extLst>
              <a:ext uri="{FF2B5EF4-FFF2-40B4-BE49-F238E27FC236}">
                <a16:creationId xmlns:a16="http://schemas.microsoft.com/office/drawing/2014/main" id="{0B4B51F1-D712-F841-B106-9EF96F21C1B6}"/>
              </a:ext>
            </a:extLst>
          </p:cNvPr>
          <p:cNvSpPr/>
          <p:nvPr/>
        </p:nvSpPr>
        <p:spPr>
          <a:xfrm>
            <a:off x="6359265" y="3127825"/>
            <a:ext cx="1689363" cy="1669327"/>
          </a:xfrm>
          <a:prstGeom prst="ellipse">
            <a:avLst/>
          </a:prstGeom>
          <a:solidFill>
            <a:srgbClr val="F9C800">
              <a:alpha val="25882"/>
            </a:srgbClr>
          </a:solidFill>
          <a:ln>
            <a:solidFill>
              <a:srgbClr val="F9C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B6510A6D-2FAF-6549-9CA7-724A8C02E32E}"/>
              </a:ext>
            </a:extLst>
          </p:cNvPr>
          <p:cNvSpPr>
            <a:spLocks noGrp="1"/>
          </p:cNvSpPr>
          <p:nvPr>
            <p:ph type="title"/>
          </p:nvPr>
        </p:nvSpPr>
        <p:spPr/>
        <p:txBody>
          <a:bodyPr/>
          <a:lstStyle/>
          <a:p>
            <a:r>
              <a:rPr kumimoji="1" lang="ja-JP" altLang="en-US"/>
              <a:t>テクニカルディテール</a:t>
            </a:r>
          </a:p>
        </p:txBody>
      </p:sp>
      <p:sp>
        <p:nvSpPr>
          <p:cNvPr id="4" name="スライド番号プレースホルダー 3">
            <a:extLst>
              <a:ext uri="{FF2B5EF4-FFF2-40B4-BE49-F238E27FC236}">
                <a16:creationId xmlns:a16="http://schemas.microsoft.com/office/drawing/2014/main" id="{D4457AFB-09FB-CA40-84E7-F10400F5525A}"/>
              </a:ext>
            </a:extLst>
          </p:cNvPr>
          <p:cNvSpPr>
            <a:spLocks noGrp="1"/>
          </p:cNvSpPr>
          <p:nvPr>
            <p:ph type="sldNum" sz="quarter" idx="11"/>
          </p:nvPr>
        </p:nvSpPr>
        <p:spPr/>
        <p:txBody>
          <a:bodyPr/>
          <a:lstStyle/>
          <a:p>
            <a:fld id="{540B1702-1328-441D-B737-C2B94A2E6AF5}" type="slidenum">
              <a:rPr lang="en-US" altLang="ja-JP" smtClean="0"/>
              <a:pPr/>
              <a:t>8</a:t>
            </a:fld>
            <a:endParaRPr lang="en-US" altLang="ja-JP"/>
          </a:p>
        </p:txBody>
      </p:sp>
      <p:sp>
        <p:nvSpPr>
          <p:cNvPr id="17" name="円形吹き出し 16">
            <a:extLst>
              <a:ext uri="{FF2B5EF4-FFF2-40B4-BE49-F238E27FC236}">
                <a16:creationId xmlns:a16="http://schemas.microsoft.com/office/drawing/2014/main" id="{F807DFD4-6BA0-D74C-8AAE-0D8A2C10B396}"/>
              </a:ext>
            </a:extLst>
          </p:cNvPr>
          <p:cNvSpPr/>
          <p:nvPr/>
        </p:nvSpPr>
        <p:spPr>
          <a:xfrm>
            <a:off x="6528226" y="4084434"/>
            <a:ext cx="243075" cy="222841"/>
          </a:xfrm>
          <a:prstGeom prst="wedgeEllipseCallout">
            <a:avLst>
              <a:gd name="adj1" fmla="val 2539"/>
              <a:gd name="adj2" fmla="val 106260"/>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円形吹き出し 17">
            <a:extLst>
              <a:ext uri="{FF2B5EF4-FFF2-40B4-BE49-F238E27FC236}">
                <a16:creationId xmlns:a16="http://schemas.microsoft.com/office/drawing/2014/main" id="{F807DFD4-6BA0-D74C-8AAE-0D8A2C10B396}"/>
              </a:ext>
            </a:extLst>
          </p:cNvPr>
          <p:cNvSpPr/>
          <p:nvPr/>
        </p:nvSpPr>
        <p:spPr>
          <a:xfrm>
            <a:off x="8229600" y="4181754"/>
            <a:ext cx="243075" cy="222841"/>
          </a:xfrm>
          <a:prstGeom prst="wedgeEllipseCallout">
            <a:avLst>
              <a:gd name="adj1" fmla="val 2539"/>
              <a:gd name="adj2" fmla="val 106260"/>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円形吹き出し 18">
            <a:extLst>
              <a:ext uri="{FF2B5EF4-FFF2-40B4-BE49-F238E27FC236}">
                <a16:creationId xmlns:a16="http://schemas.microsoft.com/office/drawing/2014/main" id="{F807DFD4-6BA0-D74C-8AAE-0D8A2C10B396}"/>
              </a:ext>
            </a:extLst>
          </p:cNvPr>
          <p:cNvSpPr/>
          <p:nvPr/>
        </p:nvSpPr>
        <p:spPr>
          <a:xfrm>
            <a:off x="6871100" y="3316215"/>
            <a:ext cx="243075" cy="222841"/>
          </a:xfrm>
          <a:prstGeom prst="wedgeEllipseCallout">
            <a:avLst>
              <a:gd name="adj1" fmla="val 2539"/>
              <a:gd name="adj2" fmla="val 106260"/>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円形吹き出し 19">
            <a:extLst>
              <a:ext uri="{FF2B5EF4-FFF2-40B4-BE49-F238E27FC236}">
                <a16:creationId xmlns:a16="http://schemas.microsoft.com/office/drawing/2014/main" id="{F807DFD4-6BA0-D74C-8AAE-0D8A2C10B396}"/>
              </a:ext>
            </a:extLst>
          </p:cNvPr>
          <p:cNvSpPr/>
          <p:nvPr/>
        </p:nvSpPr>
        <p:spPr>
          <a:xfrm>
            <a:off x="8048628" y="3316214"/>
            <a:ext cx="243075" cy="222841"/>
          </a:xfrm>
          <a:prstGeom prst="wedgeEllipseCallout">
            <a:avLst>
              <a:gd name="adj1" fmla="val 2539"/>
              <a:gd name="adj2" fmla="val 106260"/>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楕円 20"/>
          <p:cNvSpPr/>
          <p:nvPr/>
        </p:nvSpPr>
        <p:spPr>
          <a:xfrm>
            <a:off x="7101351" y="3907278"/>
            <a:ext cx="266700" cy="233195"/>
          </a:xfrm>
          <a:prstGeom prst="ellipse">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2" name="直線コネクタ 21"/>
          <p:cNvCxnSpPr>
            <a:stCxn id="21" idx="6"/>
            <a:endCxn id="10" idx="6"/>
          </p:cNvCxnSpPr>
          <p:nvPr/>
        </p:nvCxnSpPr>
        <p:spPr>
          <a:xfrm flipV="1">
            <a:off x="7368051" y="3962489"/>
            <a:ext cx="680577" cy="61387"/>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23" name="テキスト ボックス 22"/>
          <p:cNvSpPr txBox="1"/>
          <p:nvPr/>
        </p:nvSpPr>
        <p:spPr>
          <a:xfrm>
            <a:off x="7494359" y="3993182"/>
            <a:ext cx="407484" cy="461665"/>
          </a:xfrm>
          <a:prstGeom prst="rect">
            <a:avLst/>
          </a:prstGeom>
          <a:noFill/>
        </p:spPr>
        <p:txBody>
          <a:bodyPr wrap="none" rtlCol="0">
            <a:spAutoFit/>
          </a:bodyPr>
          <a:lstStyle/>
          <a:p>
            <a:r>
              <a:rPr lang="en-US" altLang="ja-JP" i="1">
                <a:latin typeface="Times New Roman" panose="02020603050405020304" pitchFamily="18" charset="0"/>
                <a:cs typeface="Times New Roman" panose="02020603050405020304" pitchFamily="18" charset="0"/>
              </a:rPr>
              <a:t>D</a:t>
            </a:r>
            <a:endParaRPr kumimoji="1" lang="ja-JP" altLang="en-US" i="1">
              <a:latin typeface="Times New Roman" panose="02020603050405020304" pitchFamily="18" charset="0"/>
              <a:cs typeface="Times New Roman" panose="02020603050405020304" pitchFamily="18" charset="0"/>
            </a:endParaRPr>
          </a:p>
        </p:txBody>
      </p:sp>
      <p:sp>
        <p:nvSpPr>
          <p:cNvPr id="24" name="正方形/長方形 23"/>
          <p:cNvSpPr/>
          <p:nvPr/>
        </p:nvSpPr>
        <p:spPr>
          <a:xfrm>
            <a:off x="7098097" y="1500398"/>
            <a:ext cx="792523" cy="283493"/>
          </a:xfrm>
          <a:prstGeom prst="rect">
            <a:avLst/>
          </a:prstGeom>
          <a:solidFill>
            <a:srgbClr val="FFFF9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sz="1100">
                <a:solidFill>
                  <a:schemeClr val="tx1"/>
                </a:solidFill>
              </a:rPr>
              <a:t>Shelter</a:t>
            </a:r>
            <a:endParaRPr kumimoji="1" lang="ja-JP" altLang="en-US">
              <a:solidFill>
                <a:schemeClr val="tx1"/>
              </a:solidFill>
            </a:endParaRPr>
          </a:p>
        </p:txBody>
      </p:sp>
      <p:sp>
        <p:nvSpPr>
          <p:cNvPr id="25" name="正方形/長方形 24"/>
          <p:cNvSpPr/>
          <p:nvPr/>
        </p:nvSpPr>
        <p:spPr>
          <a:xfrm>
            <a:off x="7098096" y="2263677"/>
            <a:ext cx="792523" cy="283493"/>
          </a:xfrm>
          <a:prstGeom prst="rect">
            <a:avLst/>
          </a:prstGeom>
          <a:solidFill>
            <a:srgbClr val="FFFF9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sz="1100">
                <a:solidFill>
                  <a:schemeClr val="tx1"/>
                </a:solidFill>
              </a:rPr>
              <a:t>Citizen</a:t>
            </a:r>
            <a:endParaRPr kumimoji="1" lang="ja-JP" altLang="en-US">
              <a:solidFill>
                <a:schemeClr val="tx1"/>
              </a:solidFill>
            </a:endParaRPr>
          </a:p>
        </p:txBody>
      </p:sp>
      <p:sp>
        <p:nvSpPr>
          <p:cNvPr id="28" name="正方形/長方形 27"/>
          <p:cNvSpPr/>
          <p:nvPr/>
        </p:nvSpPr>
        <p:spPr>
          <a:xfrm>
            <a:off x="8076413" y="1891726"/>
            <a:ext cx="792523" cy="283493"/>
          </a:xfrm>
          <a:prstGeom prst="rect">
            <a:avLst/>
          </a:prstGeom>
          <a:solidFill>
            <a:srgbClr val="FFFF9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sz="1100">
                <a:solidFill>
                  <a:schemeClr val="tx1"/>
                </a:solidFill>
              </a:rPr>
              <a:t>Check-In</a:t>
            </a:r>
            <a:endParaRPr kumimoji="1" lang="ja-JP" altLang="en-US">
              <a:solidFill>
                <a:schemeClr val="tx1"/>
              </a:solidFill>
            </a:endParaRPr>
          </a:p>
        </p:txBody>
      </p:sp>
      <p:cxnSp>
        <p:nvCxnSpPr>
          <p:cNvPr id="30" name="直線矢印コネクタ 29"/>
          <p:cNvCxnSpPr>
            <a:stCxn id="28" idx="0"/>
            <a:endCxn id="24" idx="3"/>
          </p:cNvCxnSpPr>
          <p:nvPr/>
        </p:nvCxnSpPr>
        <p:spPr>
          <a:xfrm flipH="1" flipV="1">
            <a:off x="7890620" y="1642145"/>
            <a:ext cx="582055" cy="249581"/>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1" name="直線矢印コネクタ 30"/>
          <p:cNvCxnSpPr>
            <a:stCxn id="28" idx="2"/>
            <a:endCxn id="25" idx="3"/>
          </p:cNvCxnSpPr>
          <p:nvPr/>
        </p:nvCxnSpPr>
        <p:spPr>
          <a:xfrm flipH="1">
            <a:off x="7890619" y="2175219"/>
            <a:ext cx="582056" cy="230205"/>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4" name="テキスト ボックス 33"/>
          <p:cNvSpPr txBox="1"/>
          <p:nvPr/>
        </p:nvSpPr>
        <p:spPr>
          <a:xfrm>
            <a:off x="7847049" y="1368374"/>
            <a:ext cx="298480" cy="338554"/>
          </a:xfrm>
          <a:prstGeom prst="rect">
            <a:avLst/>
          </a:prstGeom>
          <a:noFill/>
        </p:spPr>
        <p:txBody>
          <a:bodyPr wrap="none" rtlCol="0">
            <a:spAutoFit/>
          </a:bodyPr>
          <a:lstStyle/>
          <a:p>
            <a:r>
              <a:rPr kumimoji="1" lang="en-US" altLang="ja-JP" sz="1600">
                <a:latin typeface="+mj-lt"/>
              </a:rPr>
              <a:t>1</a:t>
            </a:r>
            <a:endParaRPr kumimoji="1" lang="ja-JP" altLang="en-US" sz="1600">
              <a:latin typeface="+mj-lt"/>
            </a:endParaRPr>
          </a:p>
        </p:txBody>
      </p:sp>
      <p:sp>
        <p:nvSpPr>
          <p:cNvPr id="35" name="テキスト ボックス 34"/>
          <p:cNvSpPr txBox="1"/>
          <p:nvPr/>
        </p:nvSpPr>
        <p:spPr>
          <a:xfrm>
            <a:off x="8355832" y="1572138"/>
            <a:ext cx="494046" cy="338554"/>
          </a:xfrm>
          <a:prstGeom prst="rect">
            <a:avLst/>
          </a:prstGeom>
          <a:noFill/>
        </p:spPr>
        <p:txBody>
          <a:bodyPr wrap="none" rtlCol="0">
            <a:spAutoFit/>
          </a:bodyPr>
          <a:lstStyle/>
          <a:p>
            <a:r>
              <a:rPr kumimoji="1" lang="en-US" altLang="ja-JP" sz="1600">
                <a:latin typeface="+mj-lt"/>
              </a:rPr>
              <a:t>0..*</a:t>
            </a:r>
            <a:endParaRPr kumimoji="1" lang="ja-JP" altLang="en-US" sz="1600">
              <a:latin typeface="+mj-lt"/>
            </a:endParaRPr>
          </a:p>
        </p:txBody>
      </p:sp>
      <p:sp>
        <p:nvSpPr>
          <p:cNvPr id="36" name="テキスト ボックス 35"/>
          <p:cNvSpPr txBox="1"/>
          <p:nvPr/>
        </p:nvSpPr>
        <p:spPr>
          <a:xfrm>
            <a:off x="8321922" y="2181122"/>
            <a:ext cx="494046" cy="338554"/>
          </a:xfrm>
          <a:prstGeom prst="rect">
            <a:avLst/>
          </a:prstGeom>
          <a:noFill/>
        </p:spPr>
        <p:txBody>
          <a:bodyPr wrap="none" rtlCol="0">
            <a:spAutoFit/>
          </a:bodyPr>
          <a:lstStyle/>
          <a:p>
            <a:r>
              <a:rPr kumimoji="1" lang="en-US" altLang="ja-JP" sz="1600">
                <a:latin typeface="+mj-lt"/>
              </a:rPr>
              <a:t>0..*</a:t>
            </a:r>
            <a:endParaRPr kumimoji="1" lang="ja-JP" altLang="en-US" sz="1600">
              <a:latin typeface="+mj-lt"/>
            </a:endParaRPr>
          </a:p>
        </p:txBody>
      </p:sp>
      <p:sp>
        <p:nvSpPr>
          <p:cNvPr id="37" name="テキスト ボックス 36"/>
          <p:cNvSpPr txBox="1"/>
          <p:nvPr/>
        </p:nvSpPr>
        <p:spPr>
          <a:xfrm>
            <a:off x="7890619" y="2346712"/>
            <a:ext cx="298480" cy="338554"/>
          </a:xfrm>
          <a:prstGeom prst="rect">
            <a:avLst/>
          </a:prstGeom>
          <a:noFill/>
        </p:spPr>
        <p:txBody>
          <a:bodyPr wrap="none" rtlCol="0">
            <a:spAutoFit/>
          </a:bodyPr>
          <a:lstStyle/>
          <a:p>
            <a:r>
              <a:rPr kumimoji="1" lang="en-US" altLang="ja-JP" sz="1600">
                <a:latin typeface="+mj-lt"/>
              </a:rPr>
              <a:t>1</a:t>
            </a:r>
            <a:endParaRPr kumimoji="1" lang="ja-JP" altLang="en-US" sz="1600">
              <a:latin typeface="+mj-lt"/>
            </a:endParaRPr>
          </a:p>
        </p:txBody>
      </p:sp>
      <p:pic>
        <p:nvPicPr>
          <p:cNvPr id="2050" name="Picture 2" descr="enter image description here"/>
          <p:cNvPicPr>
            <a:picLocks noChangeAspect="1" noChangeArrowheads="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239000" y="4878979"/>
            <a:ext cx="1685107" cy="1580688"/>
          </a:xfrm>
          <a:prstGeom prst="rect">
            <a:avLst/>
          </a:prstGeom>
          <a:noFill/>
          <a:extLst>
            <a:ext uri="{909E8E84-426E-40DD-AFC4-6F175D3DCCD1}">
              <a14:hiddenFill xmlns:a14="http://schemas.microsoft.com/office/drawing/2010/main">
                <a:solidFill>
                  <a:srgbClr val="FFFFFF"/>
                </a:solidFill>
              </a14:hiddenFill>
            </a:ext>
          </a:extLst>
        </p:spPr>
      </p:pic>
      <p:pic>
        <p:nvPicPr>
          <p:cNvPr id="7" name="オーディオ 6">
            <a:hlinkClick r:id="" action="ppaction://media"/>
            <a:extLst>
              <a:ext uri="{FF2B5EF4-FFF2-40B4-BE49-F238E27FC236}">
                <a16:creationId xmlns:a16="http://schemas.microsoft.com/office/drawing/2014/main" id="{67D12F56-57BF-5D4A-9EF7-83403ECF93DC}"/>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8115300" y="5829300"/>
            <a:ext cx="812800" cy="812800"/>
          </a:xfrm>
          <a:prstGeom prst="rect">
            <a:avLst/>
          </a:prstGeom>
        </p:spPr>
      </p:pic>
    </p:spTree>
    <p:custDataLst>
      <p:tags r:id="rId1"/>
    </p:custDataLst>
    <p:extLst>
      <p:ext uri="{BB962C8B-B14F-4D97-AF65-F5344CB8AC3E}">
        <p14:creationId xmlns:p14="http://schemas.microsoft.com/office/powerpoint/2010/main" val="2675402299"/>
      </p:ext>
    </p:extLst>
  </p:cSld>
  <p:clrMapOvr>
    <a:masterClrMapping/>
  </p:clrMapOvr>
  <mc:AlternateContent xmlns:mc="http://schemas.openxmlformats.org/markup-compatibility/2006">
    <mc:Choice xmlns:p14="http://schemas.microsoft.com/office/powerpoint/2010/main" Requires="p14">
      <p:transition spd="slow" p14:dur="2000" advTm="82162"/>
    </mc:Choice>
    <mc:Fallback>
      <p:transition spd="slow" advTm="8216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18" presetClass="entr" presetSubtype="12"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strips(downLeft)">
                                      <p:cBhvr>
                                        <p:cTn id="11" dur="500"/>
                                        <p:tgtEl>
                                          <p:spTgt spid="17"/>
                                        </p:tgtEl>
                                      </p:cBhvr>
                                    </p:animEffect>
                                  </p:childTnLst>
                                </p:cTn>
                              </p:par>
                            </p:childTnLst>
                          </p:cTn>
                        </p:par>
                      </p:childTnLst>
                    </p:cTn>
                  </p:par>
                  <p:par>
                    <p:cTn id="12" fill="hold">
                      <p:stCondLst>
                        <p:cond delay="indefinite"/>
                      </p:stCondLst>
                      <p:childTnLst>
                        <p:par>
                          <p:cTn id="13" fill="hold">
                            <p:stCondLst>
                              <p:cond delay="0"/>
                            </p:stCondLst>
                            <p:childTnLst>
                              <p:par>
                                <p:cTn id="14" presetID="18" presetClass="entr" presetSubtype="12" fill="hold" grpId="0" nodeType="click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strips(downLeft)">
                                      <p:cBhvr>
                                        <p:cTn id="16" dur="500"/>
                                        <p:tgtEl>
                                          <p:spTgt spid="18"/>
                                        </p:tgtEl>
                                      </p:cBhvr>
                                    </p:animEffect>
                                  </p:childTnLst>
                                </p:cTn>
                              </p:par>
                            </p:childTnLst>
                          </p:cTn>
                        </p:par>
                      </p:childTnLst>
                    </p:cTn>
                  </p:par>
                  <p:par>
                    <p:cTn id="17" fill="hold">
                      <p:stCondLst>
                        <p:cond delay="indefinite"/>
                      </p:stCondLst>
                      <p:childTnLst>
                        <p:par>
                          <p:cTn id="18" fill="hold">
                            <p:stCondLst>
                              <p:cond delay="0"/>
                            </p:stCondLst>
                            <p:childTnLst>
                              <p:par>
                                <p:cTn id="19" presetID="18" presetClass="entr" presetSubtype="12" fill="hold" grpId="0" nodeType="click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strips(downLeft)">
                                      <p:cBhvr>
                                        <p:cTn id="21" dur="500"/>
                                        <p:tgtEl>
                                          <p:spTgt spid="19"/>
                                        </p:tgtEl>
                                      </p:cBhvr>
                                    </p:animEffect>
                                  </p:childTnLst>
                                </p:cTn>
                              </p:par>
                            </p:childTnLst>
                          </p:cTn>
                        </p:par>
                      </p:childTnLst>
                    </p:cTn>
                  </p:par>
                  <p:par>
                    <p:cTn id="22" fill="hold">
                      <p:stCondLst>
                        <p:cond delay="indefinite"/>
                      </p:stCondLst>
                      <p:childTnLst>
                        <p:par>
                          <p:cTn id="23" fill="hold">
                            <p:stCondLst>
                              <p:cond delay="0"/>
                            </p:stCondLst>
                            <p:childTnLst>
                              <p:par>
                                <p:cTn id="24" presetID="18" presetClass="entr" presetSubtype="12" fill="hold" grpId="0" nodeType="click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strips(downLeft)">
                                      <p:cBhvr>
                                        <p:cTn id="26" dur="500"/>
                                        <p:tgtEl>
                                          <p:spTgt spid="20"/>
                                        </p:tgtEl>
                                      </p:cBhvr>
                                    </p:animEffect>
                                  </p:childTnLst>
                                </p:cTn>
                              </p:par>
                            </p:childTnLst>
                          </p:cTn>
                        </p:par>
                        <p:par>
                          <p:cTn id="27" fill="hold">
                            <p:stCondLst>
                              <p:cond delay="500"/>
                            </p:stCondLst>
                            <p:childTnLst>
                              <p:par>
                                <p:cTn id="28" presetID="1" presetClass="entr" presetSubtype="0" fill="hold" grpId="0" nodeType="afterEffect">
                                  <p:stCondLst>
                                    <p:cond delay="0"/>
                                  </p:stCondLst>
                                  <p:childTnLst>
                                    <p:set>
                                      <p:cBhvr>
                                        <p:cTn id="29" dur="1" fill="hold">
                                          <p:stCondLst>
                                            <p:cond delay="0"/>
                                          </p:stCondLst>
                                        </p:cTn>
                                        <p:tgtEl>
                                          <p:spTgt spid="21"/>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3" presetClass="entr" presetSubtype="10" fill="hold" grpId="0" nodeType="clickEffect">
                                  <p:stCondLst>
                                    <p:cond delay="0"/>
                                  </p:stCondLst>
                                  <p:childTnLst>
                                    <p:set>
                                      <p:cBhvr>
                                        <p:cTn id="33" dur="1" fill="hold">
                                          <p:stCondLst>
                                            <p:cond delay="0"/>
                                          </p:stCondLst>
                                        </p:cTn>
                                        <p:tgtEl>
                                          <p:spTgt spid="23"/>
                                        </p:tgtEl>
                                        <p:attrNameLst>
                                          <p:attrName>style.visibility</p:attrName>
                                        </p:attrNameLst>
                                      </p:cBhvr>
                                      <p:to>
                                        <p:strVal val="visible"/>
                                      </p:to>
                                    </p:set>
                                    <p:animEffect transition="in" filter="blinds(horizontal)">
                                      <p:cBhvr>
                                        <p:cTn id="34" dur="500"/>
                                        <p:tgtEl>
                                          <p:spTgt spid="23"/>
                                        </p:tgtEl>
                                      </p:cBhvr>
                                    </p:animEffect>
                                  </p:childTnLst>
                                </p:cTn>
                              </p:par>
                              <p:par>
                                <p:cTn id="35" presetID="3" presetClass="entr" presetSubtype="10" fill="hold" nodeType="withEffect">
                                  <p:stCondLst>
                                    <p:cond delay="0"/>
                                  </p:stCondLst>
                                  <p:childTnLst>
                                    <p:set>
                                      <p:cBhvr>
                                        <p:cTn id="36" dur="1" fill="hold">
                                          <p:stCondLst>
                                            <p:cond delay="0"/>
                                          </p:stCondLst>
                                        </p:cTn>
                                        <p:tgtEl>
                                          <p:spTgt spid="22"/>
                                        </p:tgtEl>
                                        <p:attrNameLst>
                                          <p:attrName>style.visibility</p:attrName>
                                        </p:attrNameLst>
                                      </p:cBhvr>
                                      <p:to>
                                        <p:strVal val="visible"/>
                                      </p:to>
                                    </p:set>
                                    <p:animEffect transition="in" filter="blinds(horizontal)">
                                      <p:cBhvr>
                                        <p:cTn id="37" dur="500"/>
                                        <p:tgtEl>
                                          <p:spTgt spid="22"/>
                                        </p:tgtEl>
                                      </p:cBhvr>
                                    </p:animEffect>
                                  </p:childTnLst>
                                </p:cTn>
                              </p:par>
                            </p:childTnLst>
                          </p:cTn>
                        </p:par>
                      </p:childTnLst>
                    </p:cTn>
                  </p:par>
                  <p:par>
                    <p:cTn id="38" fill="hold">
                      <p:stCondLst>
                        <p:cond delay="indefinite"/>
                      </p:stCondLst>
                      <p:childTnLst>
                        <p:par>
                          <p:cTn id="39" fill="hold">
                            <p:stCondLst>
                              <p:cond delay="0"/>
                            </p:stCondLst>
                            <p:childTnLst>
                              <p:par>
                                <p:cTn id="40" presetID="6" presetClass="entr" presetSubtype="32" fill="hold" grpId="0" nodeType="click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circle(out)">
                                      <p:cBhvr>
                                        <p:cTn id="42"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43" fill="hold" display="0">
                  <p:stCondLst>
                    <p:cond delay="indefinite"/>
                  </p:stCondLst>
                  <p:endCondLst>
                    <p:cond evt="onStopAudio" delay="0">
                      <p:tgtEl>
                        <p:sldTgt/>
                      </p:tgtEl>
                    </p:cond>
                  </p:endCondLst>
                </p:cTn>
                <p:tgtEl>
                  <p:spTgt spid="7"/>
                </p:tgtEl>
              </p:cMediaNode>
            </p:audio>
          </p:childTnLst>
        </p:cTn>
      </p:par>
    </p:tnLst>
    <p:bldLst>
      <p:bldP spid="10" grpId="0" animBg="1"/>
      <p:bldP spid="17" grpId="0" animBg="1"/>
      <p:bldP spid="18" grpId="0" animBg="1"/>
      <p:bldP spid="19" grpId="0" animBg="1"/>
      <p:bldP spid="20" grpId="0" animBg="1"/>
      <p:bldP spid="21" grpId="0" animBg="1"/>
      <p:bldP spid="23" grpId="0"/>
    </p:bldLst>
  </p:timing>
  <p:extLst>
    <p:ext uri="{3A86A75C-4F4B-4683-9AE1-C65F6400EC91}">
      <p14:laserTraceLst xmlns:p14="http://schemas.microsoft.com/office/powerpoint/2010/main">
        <p14:tracePtLst>
          <p14:tracePt t="233" x="847725" y="53975"/>
          <p14:tracePt t="239" x="820738" y="204788"/>
          <p14:tracePt t="244" x="779463" y="382588"/>
          <p14:tracePt t="252" x="752475" y="573088"/>
          <p14:tracePt t="260" x="723900" y="779463"/>
          <p14:tracePt t="269" x="696913" y="969963"/>
          <p14:tracePt t="277" x="682625" y="1052513"/>
          <p14:tracePt t="285" x="642938" y="1201738"/>
          <p14:tracePt t="293" x="628650" y="1338263"/>
          <p14:tracePt t="301" x="614363" y="1462088"/>
          <p14:tracePt t="309" x="587375" y="1557338"/>
          <p14:tracePt t="317" x="574675" y="1639888"/>
          <p14:tracePt t="325" x="560388" y="1708150"/>
          <p14:tracePt t="333" x="546100" y="1762125"/>
          <p14:tracePt t="341" x="533400" y="1817688"/>
          <p14:tracePt t="350" x="519113" y="1871663"/>
          <p14:tracePt t="358" x="506413" y="1925638"/>
          <p14:tracePt t="366" x="492125" y="1954213"/>
          <p14:tracePt t="374" x="477838" y="1981200"/>
          <p14:tracePt t="383" x="465138" y="2008188"/>
          <p14:tracePt t="391" x="450850" y="2035175"/>
          <p14:tracePt t="399" x="450850" y="2062163"/>
          <p14:tracePt t="407" x="438150" y="2062163"/>
          <p14:tracePt t="416" x="438150" y="2076450"/>
          <p14:tracePt t="424" x="438150" y="2090738"/>
          <p14:tracePt t="465" x="438150" y="2103438"/>
          <p14:tracePt t="685" x="438150" y="2090738"/>
          <p14:tracePt t="701" x="438150" y="2076450"/>
          <p14:tracePt t="708" x="438150" y="2062163"/>
          <p14:tracePt t="716" x="438150" y="2049463"/>
          <p14:tracePt t="724" x="438150" y="2035175"/>
          <p14:tracePt t="733" x="438150" y="2022475"/>
          <p14:tracePt t="741" x="438150" y="1993900"/>
          <p14:tracePt t="749" x="438150" y="1981200"/>
          <p14:tracePt t="757" x="438150" y="1966913"/>
          <p14:tracePt t="765" x="438150" y="1954213"/>
          <p14:tracePt t="774" x="438150" y="1925638"/>
          <p14:tracePt t="781" x="438150" y="1912938"/>
          <p14:tracePt t="790" x="438150" y="1898650"/>
          <p14:tracePt t="797" x="438150" y="1885950"/>
          <p14:tracePt t="807" x="438150" y="1871663"/>
          <p14:tracePt t="831" x="450850" y="1857375"/>
          <p14:tracePt t="840" x="450850" y="1844675"/>
          <p14:tracePt t="864" x="450850" y="1830388"/>
          <p14:tracePt t="905" x="450850" y="1817688"/>
          <p14:tracePt t="2841" x="465138" y="1803400"/>
          <p14:tracePt t="2850" x="477838" y="1789113"/>
          <p14:tracePt t="2857" x="492125" y="1776413"/>
          <p14:tracePt t="2866" x="506413" y="1762125"/>
          <p14:tracePt t="2873" x="519113" y="1762125"/>
          <p14:tracePt t="2882" x="519113" y="1749425"/>
          <p14:tracePt t="2898" x="533400" y="1749425"/>
          <p14:tracePt t="3126" x="533400" y="1735138"/>
          <p14:tracePt t="3167" x="533400" y="1720850"/>
          <p14:tracePt t="3208" x="533400" y="1708150"/>
          <p14:tracePt t="3257" x="533400" y="1693863"/>
          <p14:tracePt t="3289" x="533400" y="1679575"/>
          <p14:tracePt t="3314" x="533400" y="1666875"/>
          <p14:tracePt t="3631" x="533400" y="1652588"/>
          <p14:tracePt t="3721" x="546100" y="1652588"/>
          <p14:tracePt t="3778" x="560388" y="1652588"/>
          <p14:tracePt t="4397" x="574675" y="1652588"/>
          <p14:tracePt t="4421" x="587375" y="1652588"/>
          <p14:tracePt t="5268" x="601663" y="1652588"/>
          <p14:tracePt t="5277" x="614363" y="1652588"/>
          <p14:tracePt t="5283" x="628650" y="1652588"/>
          <p14:tracePt t="5300" x="642938" y="1652588"/>
          <p14:tracePt t="5307" x="655638" y="1652588"/>
          <p14:tracePt t="5315" x="669925" y="1639888"/>
          <p14:tracePt t="5323" x="682625" y="1639888"/>
          <p14:tracePt t="5332" x="696913" y="1625600"/>
          <p14:tracePt t="5340" x="711200" y="1625600"/>
          <p14:tracePt t="5348" x="711200" y="1611313"/>
          <p14:tracePt t="5357" x="723900" y="1611313"/>
          <p14:tracePt t="5364" x="738188" y="1611313"/>
          <p14:tracePt t="5372" x="752475" y="1611313"/>
          <p14:tracePt t="5380" x="752475" y="1598613"/>
          <p14:tracePt t="5397" x="765175" y="1598613"/>
          <p14:tracePt t="5431" x="779463" y="1598613"/>
          <p14:tracePt t="6187" x="779463" y="1611313"/>
          <p14:tracePt t="6195" x="779463" y="1625600"/>
          <p14:tracePt t="6203" x="779463" y="1639888"/>
          <p14:tracePt t="6211" x="779463" y="1652588"/>
          <p14:tracePt t="6220" x="779463" y="1666875"/>
          <p14:tracePt t="6227" x="779463" y="1679575"/>
          <p14:tracePt t="6236" x="779463" y="1708150"/>
          <p14:tracePt t="6244" x="779463" y="1720850"/>
          <p14:tracePt t="6252" x="779463" y="1735138"/>
          <p14:tracePt t="6263" x="779463" y="1749425"/>
          <p14:tracePt t="6268" x="779463" y="1762125"/>
          <p14:tracePt t="6275" x="779463" y="1776413"/>
          <p14:tracePt t="6285" x="779463" y="1789113"/>
          <p14:tracePt t="6293" x="779463" y="1803400"/>
          <p14:tracePt t="6310" x="779463" y="1817688"/>
          <p14:tracePt t="6317" x="779463" y="1830388"/>
          <p14:tracePt t="6326" x="779463" y="1844675"/>
          <p14:tracePt t="6343" x="779463" y="1857375"/>
          <p14:tracePt t="6374" x="779463" y="1871663"/>
          <p14:tracePt t="6611" x="779463" y="1885950"/>
          <p14:tracePt t="6627" x="779463" y="1898650"/>
          <p14:tracePt t="6651" x="779463" y="1912938"/>
          <p14:tracePt t="6667" x="765175" y="1912938"/>
          <p14:tracePt t="6683" x="765175" y="1925638"/>
          <p14:tracePt t="6725" x="765175" y="1939925"/>
          <p14:tracePt t="6774" x="765175" y="1954213"/>
          <p14:tracePt t="6822" x="779463" y="1954213"/>
          <p14:tracePt t="7376" x="792163" y="1954213"/>
          <p14:tracePt t="7400" x="806450" y="1954213"/>
          <p14:tracePt t="7416" x="820738" y="1954213"/>
          <p14:tracePt t="7441" x="833438" y="1954213"/>
          <p14:tracePt t="7449" x="847725" y="1954213"/>
          <p14:tracePt t="7473" x="860425" y="1939925"/>
          <p14:tracePt t="7498" x="874713" y="1939925"/>
          <p14:tracePt t="7566" x="874713" y="1925638"/>
          <p14:tracePt t="7669" x="874713" y="1912938"/>
          <p14:tracePt t="7701" x="889000" y="1912938"/>
          <p14:tracePt t="7742" x="901700" y="1912938"/>
          <p14:tracePt t="7750" x="901700" y="1898650"/>
          <p14:tracePt t="7757" x="915988" y="1898650"/>
          <p14:tracePt t="7765" x="928688" y="1898650"/>
          <p14:tracePt t="7782" x="942975" y="1898650"/>
          <p14:tracePt t="7790" x="957263" y="1885950"/>
          <p14:tracePt t="7798" x="969963" y="1885950"/>
          <p14:tracePt t="7807" x="984250" y="1885950"/>
          <p14:tracePt t="7814" x="998538" y="1885950"/>
          <p14:tracePt t="7822" x="1011238" y="1871663"/>
          <p14:tracePt t="7830" x="1025525" y="1871663"/>
          <p14:tracePt t="7839" x="1038225" y="1871663"/>
          <p14:tracePt t="7847" x="1052513" y="1871663"/>
          <p14:tracePt t="7855" x="1066800" y="1857375"/>
          <p14:tracePt t="7863" x="1079500" y="1857375"/>
          <p14:tracePt t="7880" x="1093788" y="1857375"/>
          <p14:tracePt t="7896" x="1106488" y="1857375"/>
          <p14:tracePt t="7913" x="1120775" y="1857375"/>
          <p14:tracePt t="7920" x="1120775" y="1844675"/>
          <p14:tracePt t="7928" x="1135063" y="1844675"/>
          <p14:tracePt t="7937" x="1147763" y="1844675"/>
          <p14:tracePt t="7945" x="1162050" y="1844675"/>
          <p14:tracePt t="7953" x="1189038" y="1844675"/>
          <p14:tracePt t="7961" x="1203325" y="1830388"/>
          <p14:tracePt t="7969" x="1216025" y="1830388"/>
          <p14:tracePt t="7977" x="1230313" y="1830388"/>
          <p14:tracePt t="7986" x="1243013" y="1830388"/>
          <p14:tracePt t="7994" x="1257300" y="1830388"/>
          <p14:tracePt t="8001" x="1257300" y="1817688"/>
          <p14:tracePt t="8010" x="1271588" y="1817688"/>
          <p14:tracePt t="8027" x="1284288" y="1817688"/>
          <p14:tracePt t="8173" x="1298575" y="1817688"/>
          <p14:tracePt t="8189" x="1312863" y="1817688"/>
          <p14:tracePt t="8198" x="1312863" y="1803400"/>
          <p14:tracePt t="8205" x="1325563" y="1803400"/>
          <p14:tracePt t="8213" x="1339850" y="1803400"/>
          <p14:tracePt t="8222" x="1366838" y="1789113"/>
          <p14:tracePt t="8230" x="1408113" y="1789113"/>
          <p14:tracePt t="8238" x="1420813" y="1776413"/>
          <p14:tracePt t="8246" x="1462088" y="1762125"/>
          <p14:tracePt t="8254" x="1503363" y="1749425"/>
          <p14:tracePt t="8262" x="1558925" y="1749425"/>
          <p14:tracePt t="8270" x="1612900" y="1720850"/>
          <p14:tracePt t="8278" x="1681163" y="1708150"/>
          <p14:tracePt t="8286" x="1749425" y="1679575"/>
          <p14:tracePt t="8294" x="1804988" y="1666875"/>
          <p14:tracePt t="8303" x="1873250" y="1652588"/>
          <p14:tracePt t="8311" x="1941513" y="1639888"/>
          <p14:tracePt t="8320" x="1954213" y="1639888"/>
          <p14:tracePt t="8327" x="2009775" y="1625600"/>
          <p14:tracePt t="8335" x="2049463" y="1625600"/>
          <p14:tracePt t="8344" x="2078038" y="1625600"/>
          <p14:tracePt t="8351" x="2105025" y="1625600"/>
          <p14:tracePt t="8360" x="2132013" y="1625600"/>
          <p14:tracePt t="8377" x="2146300" y="1625600"/>
          <p14:tracePt t="8394" x="2159000" y="1625600"/>
          <p14:tracePt t="8426" x="2173288" y="1625600"/>
          <p14:tracePt t="8483" x="2187575" y="1625600"/>
          <p14:tracePt t="8540" x="2200275" y="1625600"/>
          <p14:tracePt t="8572" x="2214563" y="1625600"/>
          <p14:tracePt t="8579" x="2227263" y="1625600"/>
          <p14:tracePt t="8589" x="2241550" y="1625600"/>
          <p14:tracePt t="8596" x="2255838" y="1625600"/>
          <p14:tracePt t="8604" x="2268538" y="1639888"/>
          <p14:tracePt t="8612" x="2282825" y="1639888"/>
          <p14:tracePt t="8621" x="2295525" y="1639888"/>
          <p14:tracePt t="8628" x="2309813" y="1652588"/>
          <p14:tracePt t="8637" x="2336800" y="1652588"/>
          <p14:tracePt t="8644" x="2351088" y="1666875"/>
          <p14:tracePt t="8653" x="2365375" y="1679575"/>
          <p14:tracePt t="8661" x="2378075" y="1708150"/>
          <p14:tracePt t="8669" x="2392363" y="1720850"/>
          <p14:tracePt t="8677" x="2405063" y="1735138"/>
          <p14:tracePt t="8686" x="2419350" y="1762125"/>
          <p14:tracePt t="8693" x="2419350" y="1776413"/>
          <p14:tracePt t="8710" x="2433638" y="1789113"/>
          <p14:tracePt t="8718" x="2433638" y="1803400"/>
          <p14:tracePt t="8726" x="2433638" y="1817688"/>
          <p14:tracePt t="8743" x="2433638" y="1830388"/>
          <p14:tracePt t="8776" x="2433638" y="1844675"/>
          <p14:tracePt t="8808" x="2433638" y="1857375"/>
          <p14:tracePt t="8898" x="2433638" y="1871663"/>
          <p14:tracePt t="8955" x="2419350" y="1871663"/>
          <p14:tracePt t="9858" x="2433638" y="1871663"/>
          <p14:tracePt t="9874" x="2446338" y="1871663"/>
          <p14:tracePt t="9890" x="2460625" y="1871663"/>
          <p14:tracePt t="9907" x="2473325" y="1871663"/>
          <p14:tracePt t="9923" x="2487613" y="1871663"/>
          <p14:tracePt t="9931" x="2501900" y="1871663"/>
          <p14:tracePt t="9939" x="2514600" y="1871663"/>
          <p14:tracePt t="9947" x="2528888" y="1871663"/>
          <p14:tracePt t="9955" x="2541588" y="1871663"/>
          <p14:tracePt t="9964" x="2555875" y="1871663"/>
          <p14:tracePt t="9971" x="2570163" y="1871663"/>
          <p14:tracePt t="9988" x="2582863" y="1857375"/>
          <p14:tracePt t="10004" x="2582863" y="1844675"/>
          <p14:tracePt t="10014" x="2597150" y="1844675"/>
          <p14:tracePt t="10046" x="2609850" y="1844675"/>
          <p14:tracePt t="10078" x="2624138" y="1844675"/>
          <p14:tracePt t="10111" x="2638425" y="1844675"/>
          <p14:tracePt t="10127" x="2651125" y="1844675"/>
          <p14:tracePt t="10143" x="2665413" y="1844675"/>
          <p14:tracePt t="10151" x="2679700" y="1844675"/>
          <p14:tracePt t="10167" x="2692400" y="1844675"/>
          <p14:tracePt t="10175" x="2706688" y="1844675"/>
          <p14:tracePt t="10183" x="2719388" y="1844675"/>
          <p14:tracePt t="10199" x="2733675" y="1844675"/>
          <p14:tracePt t="10216" x="2747963" y="1844675"/>
          <p14:tracePt t="10224" x="2747963" y="1830388"/>
          <p14:tracePt t="10232" x="2760663" y="1830388"/>
          <p14:tracePt t="10241" x="2774950" y="1830388"/>
          <p14:tracePt t="10257" x="2787650" y="1830388"/>
          <p14:tracePt t="10265" x="2801938" y="1830388"/>
          <p14:tracePt t="10289" x="2816225" y="1830388"/>
          <p14:tracePt t="10323" x="2828925" y="1830388"/>
          <p14:tracePt t="10347" x="2843213" y="1830388"/>
          <p14:tracePt t="10363" x="2855913" y="1830388"/>
          <p14:tracePt t="10370" x="2870200" y="1830388"/>
          <p14:tracePt t="10380" x="2897188" y="1830388"/>
          <p14:tracePt t="10386" x="2925763" y="1830388"/>
          <p14:tracePt t="10397" x="2938463" y="1830388"/>
          <p14:tracePt t="10404" x="2952750" y="1830388"/>
          <p14:tracePt t="10411" x="2965450" y="1830388"/>
          <p14:tracePt t="10420" x="2979738" y="1830388"/>
          <p14:tracePt t="10427" x="2994025" y="1830388"/>
          <p14:tracePt t="10444" x="3006725" y="1830388"/>
          <p14:tracePt t="10493" x="3006725" y="1844675"/>
          <p14:tracePt t="10608" x="3006725" y="1857375"/>
          <p14:tracePt t="10615" x="2994025" y="1857375"/>
          <p14:tracePt t="10631" x="2979738" y="1857375"/>
          <p14:tracePt t="10648" x="2965450" y="1857375"/>
          <p14:tracePt t="10663" x="2952750" y="1857375"/>
          <p14:tracePt t="10681" x="2938463" y="1871663"/>
          <p14:tracePt t="10688" x="2925763" y="1871663"/>
          <p14:tracePt t="10705" x="2911475" y="1871663"/>
          <p14:tracePt t="10721" x="2897188" y="1871663"/>
          <p14:tracePt t="10730" x="2897188" y="1885950"/>
          <p14:tracePt t="10746" x="2884488" y="1885950"/>
          <p14:tracePt t="11332" x="2925763" y="1885950"/>
          <p14:tracePt t="11340" x="2938463" y="1885950"/>
          <p14:tracePt t="11347" x="2979738" y="1885950"/>
          <p14:tracePt t="11356" x="3006725" y="1885950"/>
          <p14:tracePt t="11363" x="3033713" y="1885950"/>
          <p14:tracePt t="11372" x="3062288" y="1885950"/>
          <p14:tracePt t="11380" x="3101975" y="1885950"/>
          <p14:tracePt t="11388" x="3130550" y="1885950"/>
          <p14:tracePt t="11396" x="3184525" y="1885950"/>
          <p14:tracePt t="11405" x="3225800" y="1885950"/>
          <p14:tracePt t="11413" x="3279775" y="1885950"/>
          <p14:tracePt t="11421" x="3376613" y="1857375"/>
          <p14:tracePt t="11429" x="3416300" y="1844675"/>
          <p14:tracePt t="11436" x="3498850" y="1817688"/>
          <p14:tracePt t="11444" x="3540125" y="1803400"/>
          <p14:tracePt t="11453" x="3594100" y="1789113"/>
          <p14:tracePt t="11461" x="3635375" y="1789113"/>
          <p14:tracePt t="11469" x="3662363" y="1776413"/>
          <p14:tracePt t="11477" x="3690938" y="1776413"/>
          <p14:tracePt t="11485" x="3717925" y="1762125"/>
          <p14:tracePt t="11502" x="3730625" y="1762125"/>
          <p14:tracePt t="11519" x="3744913" y="1762125"/>
          <p14:tracePt t="11568" x="3744913" y="1776413"/>
          <p14:tracePt t="11601" x="3744913" y="1789113"/>
          <p14:tracePt t="11608" x="3744913" y="1803400"/>
          <p14:tracePt t="11633" x="3744913" y="1817688"/>
          <p14:tracePt t="11640" x="3744913" y="1830388"/>
          <p14:tracePt t="11648" x="3730625" y="1844675"/>
          <p14:tracePt t="11656" x="3703638" y="1857375"/>
          <p14:tracePt t="11665" x="3690938" y="1885950"/>
          <p14:tracePt t="11672" x="3662363" y="1898650"/>
          <p14:tracePt t="11681" x="3649663" y="1912938"/>
          <p14:tracePt t="11689" x="3622675" y="1925638"/>
          <p14:tracePt t="11697" x="3594100" y="1939925"/>
          <p14:tracePt t="11705" x="3581400" y="1954213"/>
          <p14:tracePt t="11714" x="3567113" y="1966913"/>
          <p14:tracePt t="11721" x="3554413" y="1981200"/>
          <p14:tracePt t="11738" x="3540125" y="1993900"/>
          <p14:tracePt t="11836" x="3540125" y="1981200"/>
          <p14:tracePt t="12219" x="3581400" y="1981200"/>
          <p14:tracePt t="12227" x="3608388" y="1981200"/>
          <p14:tracePt t="12234" x="3635375" y="1966913"/>
          <p14:tracePt t="12242" x="3703638" y="1966913"/>
          <p14:tracePt t="12251" x="3771900" y="1954213"/>
          <p14:tracePt t="12259" x="3827463" y="1939925"/>
          <p14:tracePt t="12267" x="3868738" y="1925638"/>
          <p14:tracePt t="12275" x="3908425" y="1912938"/>
          <p14:tracePt t="12283" x="3949700" y="1912938"/>
          <p14:tracePt t="12291" x="3963988" y="1912938"/>
          <p14:tracePt t="12299" x="3990975" y="1898650"/>
          <p14:tracePt t="12308" x="4005263" y="1898650"/>
          <p14:tracePt t="12333" x="4017963" y="1898650"/>
          <p14:tracePt t="12358" x="4032250" y="1898650"/>
          <p14:tracePt t="12414" x="4032250" y="1912938"/>
          <p14:tracePt t="12471" x="4032250" y="1925638"/>
          <p14:tracePt t="12512" x="4017963" y="1925638"/>
          <p14:tracePt t="12520" x="4017963" y="1939925"/>
          <p14:tracePt t="12527" x="4005263" y="1939925"/>
          <p14:tracePt t="12535" x="3990975" y="1939925"/>
          <p14:tracePt t="12553" x="3976688" y="1954213"/>
          <p14:tracePt t="12569" x="3963988" y="1954213"/>
          <p14:tracePt t="12576" x="3949700" y="1954213"/>
          <p14:tracePt t="12618" x="3937000" y="1954213"/>
          <p14:tracePt t="12773" x="3949700" y="1954213"/>
          <p14:tracePt t="12781" x="3963988" y="1939925"/>
          <p14:tracePt t="12797" x="3976688" y="1939925"/>
          <p14:tracePt t="12804" x="4005263" y="1939925"/>
          <p14:tracePt t="12813" x="4017963" y="1925638"/>
          <p14:tracePt t="12820" x="4032250" y="1925638"/>
          <p14:tracePt t="12830" x="4059238" y="1912938"/>
          <p14:tracePt t="12837" x="4073525" y="1912938"/>
          <p14:tracePt t="12847" x="4086225" y="1898650"/>
          <p14:tracePt t="12853" x="4100513" y="1898650"/>
          <p14:tracePt t="12863" x="4127500" y="1898650"/>
          <p14:tracePt t="12878" x="4141788" y="1885950"/>
          <p14:tracePt t="12886" x="4154488" y="1885950"/>
          <p14:tracePt t="12902" x="4168775" y="1885950"/>
          <p14:tracePt t="12919" x="4183063" y="1885950"/>
          <p14:tracePt t="12935" x="4195763" y="1885950"/>
          <p14:tracePt t="12968" x="4210050" y="1885950"/>
          <p14:tracePt t="13000" x="4222750" y="1885950"/>
          <p14:tracePt t="13603" x="4237038" y="1885950"/>
          <p14:tracePt t="13611" x="4251325" y="1885950"/>
          <p14:tracePt t="13618" x="4264025" y="1885950"/>
          <p14:tracePt t="13626" x="4278313" y="1885950"/>
          <p14:tracePt t="13634" x="4291013" y="1885950"/>
          <p14:tracePt t="13642" x="4305300" y="1871663"/>
          <p14:tracePt t="13650" x="4332288" y="1871663"/>
          <p14:tracePt t="13658" x="4360863" y="1857375"/>
          <p14:tracePt t="13667" x="4387850" y="1857375"/>
          <p14:tracePt t="13675" x="4429125" y="1857375"/>
          <p14:tracePt t="13683" x="4441825" y="1844675"/>
          <p14:tracePt t="13691" x="4483100" y="1844675"/>
          <p14:tracePt t="13699" x="4497388" y="1844675"/>
          <p14:tracePt t="13708" x="4524375" y="1844675"/>
          <p14:tracePt t="13716" x="4537075" y="1844675"/>
          <p14:tracePt t="13724" x="4551363" y="1844675"/>
          <p14:tracePt t="13733" x="4565650" y="1844675"/>
          <p14:tracePt t="13750" x="4578350" y="1844675"/>
          <p14:tracePt t="13782" x="4578350" y="1830388"/>
          <p14:tracePt t="13823" x="4592638" y="1830388"/>
          <p14:tracePt t="13945" x="4606925" y="1830388"/>
          <p14:tracePt t="14010" x="4619625" y="1830388"/>
          <p14:tracePt t="14050" x="4633913" y="1830388"/>
          <p14:tracePt t="14091" x="4646613" y="1830388"/>
          <p14:tracePt t="14132" x="4646613" y="1844675"/>
          <p14:tracePt t="14140" x="4660900" y="1844675"/>
          <p14:tracePt t="14409" x="4675188" y="1844675"/>
          <p14:tracePt t="14441" x="4687888" y="1844675"/>
          <p14:tracePt t="14467" x="4702175" y="1844675"/>
          <p14:tracePt t="14489" x="4714875" y="1844675"/>
          <p14:tracePt t="14523" x="4729163" y="1844675"/>
          <p14:tracePt t="14636" x="4743450" y="1844675"/>
          <p14:tracePt t="14686" x="4743450" y="1857375"/>
          <p14:tracePt t="14693" x="4756150" y="1857375"/>
          <p14:tracePt t="14742" x="4770438" y="1857375"/>
          <p14:tracePt t="14775" x="4783138" y="1857375"/>
          <p14:tracePt t="14823" x="4797425" y="1857375"/>
          <p14:tracePt t="14848" x="4797425" y="1871663"/>
          <p14:tracePt t="14863" x="4811713" y="1871663"/>
          <p14:tracePt t="14904" x="4824413" y="1871663"/>
          <p14:tracePt t="15418" x="4797425" y="1871663"/>
          <p14:tracePt t="15426" x="4729163" y="1871663"/>
          <p14:tracePt t="15434" x="4646613" y="1871663"/>
          <p14:tracePt t="15441" x="4578350" y="1871663"/>
          <p14:tracePt t="15450" x="4497388" y="1871663"/>
          <p14:tracePt t="15458" x="4400550" y="1885950"/>
          <p14:tracePt t="15467" x="4305300" y="1885950"/>
          <p14:tracePt t="15474" x="4141788" y="1898650"/>
          <p14:tracePt t="15482" x="4059238" y="1912938"/>
          <p14:tracePt t="15490" x="3908425" y="1939925"/>
          <p14:tracePt t="15498" x="3662363" y="1966913"/>
          <p14:tracePt t="15507" x="3513138" y="1993900"/>
          <p14:tracePt t="15514" x="3444875" y="2008188"/>
          <p14:tracePt t="15522" x="3321050" y="2035175"/>
          <p14:tracePt t="15531" x="3211513" y="2049463"/>
          <p14:tracePt t="15539" x="3116263" y="2062163"/>
          <p14:tracePt t="15547" x="3048000" y="2090738"/>
          <p14:tracePt t="15555" x="2965450" y="2103438"/>
          <p14:tracePt t="15563" x="2897188" y="2117725"/>
          <p14:tracePt t="15572" x="2828925" y="2130425"/>
          <p14:tracePt t="15580" x="2787650" y="2130425"/>
          <p14:tracePt t="15588" x="2733675" y="2144713"/>
          <p14:tracePt t="15596" x="2679700" y="2159000"/>
          <p14:tracePt t="15604" x="2638425" y="2171700"/>
          <p14:tracePt t="15612" x="2597150" y="2185988"/>
          <p14:tracePt t="15621" x="2570163" y="2185988"/>
          <p14:tracePt t="15629" x="2501900" y="2212975"/>
          <p14:tracePt t="15637" x="2460625" y="2227263"/>
          <p14:tracePt t="15645" x="2419350" y="2239963"/>
          <p14:tracePt t="15653" x="2365375" y="2254250"/>
          <p14:tracePt t="15661" x="2324100" y="2268538"/>
          <p14:tracePt t="15669" x="2282825" y="2281238"/>
          <p14:tracePt t="15677" x="2241550" y="2295525"/>
          <p14:tracePt t="15686" x="2187575" y="2308225"/>
          <p14:tracePt t="15694" x="2173288" y="2308225"/>
          <p14:tracePt t="15702" x="2132013" y="2322513"/>
          <p14:tracePt t="15710" x="2090738" y="2336800"/>
          <p14:tracePt t="15718" x="2049463" y="2349500"/>
          <p14:tracePt t="15726" x="2022475" y="2349500"/>
          <p14:tracePt t="15735" x="1995488" y="2349500"/>
          <p14:tracePt t="15743" x="1968500" y="2363788"/>
          <p14:tracePt t="15751" x="1941513" y="2363788"/>
          <p14:tracePt t="15759" x="1912938" y="2376488"/>
          <p14:tracePt t="15768" x="1885950" y="2376488"/>
          <p14:tracePt t="15775" x="1858963" y="2376488"/>
          <p14:tracePt t="15784" x="1844675" y="2376488"/>
          <p14:tracePt t="15791" x="1817688" y="2376488"/>
          <p14:tracePt t="15801" x="1804988" y="2376488"/>
          <p14:tracePt t="15808" x="1790700" y="2376488"/>
          <p14:tracePt t="15818" x="1776413" y="2363788"/>
          <p14:tracePt t="15824" x="1763713" y="2363788"/>
          <p14:tracePt t="15834" x="1749425" y="2349500"/>
          <p14:tracePt t="15841" x="1735138" y="2336800"/>
          <p14:tracePt t="15850" x="1722438" y="2336800"/>
          <p14:tracePt t="15857" x="1722438" y="2322513"/>
          <p14:tracePt t="15866" x="1708150" y="2308225"/>
          <p14:tracePt t="15873" x="1708150" y="2295525"/>
          <p14:tracePt t="15883" x="1695450" y="2281238"/>
          <p14:tracePt t="15890" x="1695450" y="2268538"/>
          <p14:tracePt t="15900" x="1695450" y="2254250"/>
          <p14:tracePt t="15906" x="1681163" y="2239963"/>
          <p14:tracePt t="15916" x="1681163" y="2227263"/>
          <p14:tracePt t="15922" x="1681163" y="2212975"/>
          <p14:tracePt t="15938" x="1681163" y="2198688"/>
          <p14:tracePt t="15963" x="1666875" y="2185988"/>
          <p14:tracePt t="16932" x="1681163" y="2185988"/>
          <p14:tracePt t="16989" x="1695450" y="2185988"/>
          <p14:tracePt t="17038" x="1708150" y="2185988"/>
          <p14:tracePt t="17070" x="1722438" y="2185988"/>
          <p14:tracePt t="17079" x="1722438" y="2198688"/>
          <p14:tracePt t="17086" x="1735138" y="2198688"/>
          <p14:tracePt t="17102" x="1749425" y="2198688"/>
          <p14:tracePt t="17110" x="1763713" y="2198688"/>
          <p14:tracePt t="17118" x="1763713" y="2212975"/>
          <p14:tracePt t="17127" x="1776413" y="2212975"/>
          <p14:tracePt t="17143" x="1790700" y="2212975"/>
          <p14:tracePt t="17151" x="1790700" y="2227263"/>
          <p14:tracePt t="17168" x="1804988" y="2227263"/>
          <p14:tracePt t="17192" x="1817688" y="2227263"/>
          <p14:tracePt t="17208" x="1831975" y="2227263"/>
          <p14:tracePt t="17224" x="1844675" y="2239963"/>
          <p14:tracePt t="17250" x="1858963" y="2239963"/>
          <p14:tracePt t="17559" x="1885950" y="2239963"/>
          <p14:tracePt t="17568" x="1912938" y="2239963"/>
          <p14:tracePt t="17574" x="1968500" y="2239963"/>
          <p14:tracePt t="17583" x="2009775" y="2254250"/>
          <p14:tracePt t="17590" x="2049463" y="2254250"/>
          <p14:tracePt t="17601" x="2090738" y="2268538"/>
          <p14:tracePt t="17608" x="2132013" y="2281238"/>
          <p14:tracePt t="17615" x="2173288" y="2295525"/>
          <p14:tracePt t="17624" x="2214563" y="2308225"/>
          <p14:tracePt t="17632" x="2241550" y="2322513"/>
          <p14:tracePt t="17639" x="2255838" y="2336800"/>
          <p14:tracePt t="17647" x="2282825" y="2336800"/>
          <p14:tracePt t="17655" x="2309813" y="2336800"/>
          <p14:tracePt t="17664" x="2324100" y="2349500"/>
          <p14:tracePt t="17672" x="2336800" y="2349500"/>
          <p14:tracePt t="17680" x="2351088" y="2349500"/>
          <p14:tracePt t="17688" x="2365375" y="2349500"/>
          <p14:tracePt t="17704" x="2378075" y="2363788"/>
          <p14:tracePt t="17713" x="2392363" y="2363788"/>
          <p14:tracePt t="17941" x="2378075" y="2363788"/>
          <p14:tracePt t="17951" x="2378075" y="2349500"/>
          <p14:tracePt t="17957" x="2365375" y="2349500"/>
          <p14:tracePt t="17974" x="2351088" y="2349500"/>
          <p14:tracePt t="17982" x="2351088" y="2336800"/>
          <p14:tracePt t="17990" x="2336800" y="2336800"/>
          <p14:tracePt t="18006" x="2324100" y="2322513"/>
          <p14:tracePt t="18023" x="2309813" y="2322513"/>
          <p14:tracePt t="18030" x="2309813" y="2308225"/>
          <p14:tracePt t="18063" x="2295525" y="2308225"/>
          <p14:tracePt t="18243" x="2309813" y="2308225"/>
          <p14:tracePt t="18422" x="2324100" y="2308225"/>
          <p14:tracePt t="18487" x="2336800" y="2308225"/>
          <p14:tracePt t="18511" x="2351088" y="2308225"/>
          <p14:tracePt t="18519" x="2351088" y="2295525"/>
          <p14:tracePt t="18527" x="2365375" y="2295525"/>
          <p14:tracePt t="18535" x="2378075" y="2295525"/>
          <p14:tracePt t="18552" x="2405063" y="2281238"/>
          <p14:tracePt t="18560" x="2419350" y="2281238"/>
          <p14:tracePt t="18567" x="2433638" y="2281238"/>
          <p14:tracePt t="19382" x="2446338" y="2281238"/>
          <p14:tracePt t="19390" x="2460625" y="2268538"/>
          <p14:tracePt t="19397" x="2473325" y="2268538"/>
          <p14:tracePt t="19406" x="2487613" y="2268538"/>
          <p14:tracePt t="19414" x="2487613" y="2254250"/>
          <p14:tracePt t="19423" x="2501900" y="2254250"/>
          <p14:tracePt t="19439" x="2514600" y="2254250"/>
          <p14:tracePt t="19457" x="2528888" y="2254250"/>
          <p14:tracePt t="19463" x="2541588" y="2254250"/>
          <p14:tracePt t="19471" x="2555875" y="2254250"/>
          <p14:tracePt t="19479" x="2570163" y="2254250"/>
          <p14:tracePt t="19487" x="2582863" y="2239963"/>
          <p14:tracePt t="19495" x="2597150" y="2239963"/>
          <p14:tracePt t="19503" x="2609850" y="2239963"/>
          <p14:tracePt t="19511" x="2624138" y="2239963"/>
          <p14:tracePt t="19528" x="2638425" y="2239963"/>
          <p14:tracePt t="19544" x="2651125" y="2239963"/>
          <p14:tracePt t="19569" x="2665413" y="2239963"/>
          <p14:tracePt t="20327" x="2679700" y="2239963"/>
          <p14:tracePt t="20351" x="2692400" y="2239963"/>
          <p14:tracePt t="20358" x="2706688" y="2239963"/>
          <p14:tracePt t="20383" x="2719388" y="2239963"/>
          <p14:tracePt t="20416" x="2733675" y="2239963"/>
          <p14:tracePt t="20440" x="2747963" y="2239963"/>
          <p14:tracePt t="20465" x="2760663" y="2239963"/>
          <p14:tracePt t="20473" x="2774950" y="2239963"/>
          <p14:tracePt t="20481" x="2787650" y="2239963"/>
          <p14:tracePt t="20489" x="2816225" y="2239963"/>
          <p14:tracePt t="20497" x="2843213" y="2239963"/>
          <p14:tracePt t="20505" x="2870200" y="2239963"/>
          <p14:tracePt t="20514" x="2897188" y="2239963"/>
          <p14:tracePt t="20521" x="2938463" y="2227263"/>
          <p14:tracePt t="20529" x="2965450" y="2227263"/>
          <p14:tracePt t="20537" x="2994025" y="2212975"/>
          <p14:tracePt t="20546" x="3021013" y="2212975"/>
          <p14:tracePt t="20554" x="3048000" y="2198688"/>
          <p14:tracePt t="20562" x="3074988" y="2185988"/>
          <p14:tracePt t="20570" x="3089275" y="2185988"/>
          <p14:tracePt t="20579" x="3116263" y="2171700"/>
          <p14:tracePt t="20587" x="3130550" y="2171700"/>
          <p14:tracePt t="20604" x="3143250" y="2159000"/>
          <p14:tracePt t="20628" x="3157538" y="2159000"/>
          <p14:tracePt t="20783" x="3170238" y="2159000"/>
          <p14:tracePt t="20799" x="3198813" y="2171700"/>
          <p14:tracePt t="20807" x="3211513" y="2171700"/>
          <p14:tracePt t="20814" x="3225800" y="2185988"/>
          <p14:tracePt t="20822" x="3240088" y="2185988"/>
          <p14:tracePt t="20831" x="3267075" y="2198688"/>
          <p14:tracePt t="20839" x="3279775" y="2198688"/>
          <p14:tracePt t="20847" x="3308350" y="2212975"/>
          <p14:tracePt t="20855" x="3321050" y="2212975"/>
          <p14:tracePt t="20864" x="3335338" y="2227263"/>
          <p14:tracePt t="20872" x="3348038" y="2227263"/>
          <p14:tracePt t="20880" x="3362325" y="2227263"/>
          <p14:tracePt t="20888" x="3376613" y="2239963"/>
          <p14:tracePt t="20895" x="3389313" y="2239963"/>
          <p14:tracePt t="20929" x="3403600" y="2239963"/>
          <p14:tracePt t="20994" x="3403600" y="2227263"/>
          <p14:tracePt t="21393" x="3416300" y="2227263"/>
          <p14:tracePt t="21401" x="3457575" y="2227263"/>
          <p14:tracePt t="21409" x="3471863" y="2227263"/>
          <p14:tracePt t="21417" x="3498850" y="2212975"/>
          <p14:tracePt t="21425" x="3525838" y="2212975"/>
          <p14:tracePt t="21433" x="3540125" y="2212975"/>
          <p14:tracePt t="21442" x="3567113" y="2212975"/>
          <p14:tracePt t="21449" x="3594100" y="2212975"/>
          <p14:tracePt t="21457" x="3622675" y="2212975"/>
          <p14:tracePt t="21466" x="3635375" y="2212975"/>
          <p14:tracePt t="21474" x="3676650" y="2198688"/>
          <p14:tracePt t="21482" x="3703638" y="2198688"/>
          <p14:tracePt t="21490" x="3744913" y="2198688"/>
          <p14:tracePt t="21498" x="3771900" y="2198688"/>
          <p14:tracePt t="21506" x="3800475" y="2185988"/>
          <p14:tracePt t="21514" x="3827463" y="2185988"/>
          <p14:tracePt t="21522" x="3868738" y="2185988"/>
          <p14:tracePt t="21531" x="3895725" y="2185988"/>
          <p14:tracePt t="21539" x="3922713" y="2185988"/>
          <p14:tracePt t="21547" x="3937000" y="2185988"/>
          <p14:tracePt t="21555" x="3963988" y="2185988"/>
          <p14:tracePt t="21563" x="3976688" y="2185988"/>
          <p14:tracePt t="21571" x="4005263" y="2185988"/>
          <p14:tracePt t="21580" x="4032250" y="2185988"/>
          <p14:tracePt t="21588" x="4059238" y="2185988"/>
          <p14:tracePt t="21596" x="4086225" y="2185988"/>
          <p14:tracePt t="21604" x="4100513" y="2185988"/>
          <p14:tracePt t="21612" x="4127500" y="2185988"/>
          <p14:tracePt t="21621" x="4154488" y="2171700"/>
          <p14:tracePt t="21628" x="4183063" y="2171700"/>
          <p14:tracePt t="21637" x="4195763" y="2171700"/>
          <p14:tracePt t="21645" x="4222750" y="2171700"/>
          <p14:tracePt t="21654" x="4237038" y="2171700"/>
          <p14:tracePt t="21661" x="4251325" y="2171700"/>
          <p14:tracePt t="21670" x="4264025" y="2171700"/>
          <p14:tracePt t="21677" x="4278313" y="2171700"/>
          <p14:tracePt t="21688" x="4291013" y="2171700"/>
          <p14:tracePt t="21694" x="4305300" y="2159000"/>
          <p14:tracePt t="21704" x="4319588" y="2159000"/>
          <p14:tracePt t="21711" x="4346575" y="2144713"/>
          <p14:tracePt t="21719" x="4360863" y="2144713"/>
          <p14:tracePt t="21726" x="4387850" y="2144713"/>
          <p14:tracePt t="21736" x="4400550" y="2130425"/>
          <p14:tracePt t="21743" x="4414838" y="2130425"/>
          <p14:tracePt t="21760" x="4429125" y="2117725"/>
          <p14:tracePt t="21769" x="4441825" y="2117725"/>
          <p14:tracePt t="21783" x="4456113" y="2117725"/>
          <p14:tracePt t="21906" x="4456113" y="2130425"/>
          <p14:tracePt t="21922" x="4441825" y="2144713"/>
          <p14:tracePt t="21930" x="4414838" y="2159000"/>
          <p14:tracePt t="21938" x="4400550" y="2171700"/>
          <p14:tracePt t="21946" x="4360863" y="2185988"/>
          <p14:tracePt t="21954" x="4332288" y="2198688"/>
          <p14:tracePt t="21963" x="4291013" y="2212975"/>
          <p14:tracePt t="21970" x="4264025" y="2227263"/>
          <p14:tracePt t="21979" x="4222750" y="2239963"/>
          <p14:tracePt t="21986" x="4195763" y="2254250"/>
          <p14:tracePt t="21995" x="4168775" y="2254250"/>
          <p14:tracePt t="22004" x="4141788" y="2268538"/>
          <p14:tracePt t="22011" x="4127500" y="2268538"/>
          <p14:tracePt t="22020" x="4100513" y="2281238"/>
          <p14:tracePt t="22027" x="4086225" y="2281238"/>
          <p14:tracePt t="22037" x="4073525" y="2281238"/>
          <p14:tracePt t="22044" x="4059238" y="2281238"/>
          <p14:tracePt t="22061" x="4046538" y="2281238"/>
          <p14:tracePt t="22110" x="4032250" y="2281238"/>
          <p14:tracePt t="22177" x="4032250" y="2268538"/>
          <p14:tracePt t="22419" x="4046538" y="2268538"/>
          <p14:tracePt t="22427" x="4073525" y="2268538"/>
          <p14:tracePt t="22434" x="4100513" y="2268538"/>
          <p14:tracePt t="22442" x="4141788" y="2268538"/>
          <p14:tracePt t="22451" x="4183063" y="2268538"/>
          <p14:tracePt t="22458" x="4305300" y="2239963"/>
          <p14:tracePt t="22467" x="4414838" y="2227263"/>
          <p14:tracePt t="22475" x="4510088" y="2212975"/>
          <p14:tracePt t="22484" x="4619625" y="2198688"/>
          <p14:tracePt t="22491" x="4675188" y="2198688"/>
          <p14:tracePt t="22499" x="4783138" y="2185988"/>
          <p14:tracePt t="22507" x="4892675" y="2159000"/>
          <p14:tracePt t="22515" x="5002213" y="2144713"/>
          <p14:tracePt t="22523" x="5111750" y="2144713"/>
          <p14:tracePt t="22532" x="5207000" y="2130425"/>
          <p14:tracePt t="22540" x="5235575" y="2130425"/>
          <p14:tracePt t="22548" x="5303838" y="2130425"/>
          <p14:tracePt t="22556" x="5343525" y="2130425"/>
          <p14:tracePt t="22564" x="5384800" y="2130425"/>
          <p14:tracePt t="22572" x="5413375" y="2130425"/>
          <p14:tracePt t="22581" x="5426075" y="2130425"/>
          <p14:tracePt t="22589" x="5440363" y="2130425"/>
          <p14:tracePt t="22614" x="5453063" y="2144713"/>
          <p14:tracePt t="22663" x="5453063" y="2159000"/>
          <p14:tracePt t="22704" x="5440363" y="2159000"/>
          <p14:tracePt t="22711" x="5440363" y="2171700"/>
          <p14:tracePt t="22728" x="5426075" y="2171700"/>
          <p14:tracePt t="22744" x="5413375" y="2171700"/>
          <p14:tracePt t="22761" x="5399088" y="2171700"/>
          <p14:tracePt t="22768" x="5384800" y="2171700"/>
          <p14:tracePt t="22776" x="5372100" y="2185988"/>
          <p14:tracePt t="22784" x="5357813" y="2185988"/>
          <p14:tracePt t="22793" x="5343525" y="2185988"/>
          <p14:tracePt t="22800" x="5330825" y="2185988"/>
          <p14:tracePt t="22809" x="5330825" y="2198688"/>
          <p14:tracePt t="22826" x="5316538" y="2198688"/>
          <p14:tracePt t="23811" x="5357813" y="2198688"/>
          <p14:tracePt t="23821" x="5399088" y="2185988"/>
          <p14:tracePt t="23827" x="5453063" y="2171700"/>
          <p14:tracePt t="23834" x="5521325" y="2159000"/>
          <p14:tracePt t="23842" x="5589588" y="2144713"/>
          <p14:tracePt t="23850" x="5657850" y="2130425"/>
          <p14:tracePt t="23859" x="5686425" y="2130425"/>
          <p14:tracePt t="23867" x="5740400" y="2130425"/>
          <p14:tracePt t="23875" x="5781675" y="2117725"/>
          <p14:tracePt t="23883" x="5822950" y="2117725"/>
          <p14:tracePt t="23892" x="5864225" y="2117725"/>
          <p14:tracePt t="23899" x="5918200" y="2117725"/>
          <p14:tracePt t="23908" x="5959475" y="2117725"/>
          <p14:tracePt t="23916" x="5986463" y="2117725"/>
          <p14:tracePt t="23924" x="6013450" y="2117725"/>
          <p14:tracePt t="23932" x="6042025" y="2117725"/>
          <p14:tracePt t="23940" x="6069013" y="2117725"/>
          <p14:tracePt t="23949" x="6096000" y="2117725"/>
          <p14:tracePt t="23956" x="6110288" y="2130425"/>
          <p14:tracePt t="23964" x="6122988" y="2130425"/>
          <p14:tracePt t="23973" x="6137275" y="2130425"/>
          <p14:tracePt t="23989" x="6149975" y="2144713"/>
          <p14:tracePt t="24014" x="6164263" y="2144713"/>
          <p14:tracePt t="24039" x="6178550" y="2144713"/>
          <p14:tracePt t="24194" x="6178550" y="2159000"/>
          <p14:tracePt t="24267" x="6164263" y="2171700"/>
          <p14:tracePt t="24299" x="6149975" y="2185988"/>
          <p14:tracePt t="24365" x="6149975" y="2198688"/>
          <p14:tracePt t="24439" x="6149975" y="2212975"/>
          <p14:tracePt t="25268" x="6137275" y="2212975"/>
          <p14:tracePt t="25275" x="6081713" y="2212975"/>
          <p14:tracePt t="25284" x="6013450" y="2212975"/>
          <p14:tracePt t="25291" x="5945188" y="2212975"/>
          <p14:tracePt t="25299" x="5876925" y="2212975"/>
          <p14:tracePt t="25307" x="5781675" y="2227263"/>
          <p14:tracePt t="25316" x="5467350" y="2268538"/>
          <p14:tracePt t="25324" x="5235575" y="2308225"/>
          <p14:tracePt t="25332" x="4960938" y="2349500"/>
          <p14:tracePt t="25340" x="4619625" y="2417763"/>
          <p14:tracePt t="25348" x="4483100" y="2459038"/>
          <p14:tracePt t="25357" x="3963988" y="2568575"/>
          <p14:tracePt t="25365" x="3622675" y="2663825"/>
          <p14:tracePt t="25374" x="3486150" y="2690813"/>
          <p14:tracePt t="25381" x="3211513" y="2759075"/>
          <p14:tracePt t="25389" x="2979738" y="2827338"/>
          <p14:tracePt t="25398" x="2787650" y="2868613"/>
          <p14:tracePt t="25406" x="2706688" y="2882900"/>
          <p14:tracePt t="25413" x="2555875" y="2895600"/>
          <p14:tracePt t="25421" x="2446338" y="2909888"/>
          <p14:tracePt t="25430" x="2405063" y="2909888"/>
          <p14:tracePt t="25440" x="2336800" y="2909888"/>
          <p14:tracePt t="25447" x="2282825" y="2909888"/>
          <p14:tracePt t="25454" x="2241550" y="2909888"/>
          <p14:tracePt t="25463" x="2214563" y="2909888"/>
          <p14:tracePt t="25471" x="2173288" y="2909888"/>
          <p14:tracePt t="25479" x="2146300" y="2909888"/>
          <p14:tracePt t="25487" x="2132013" y="2895600"/>
          <p14:tracePt t="25495" x="2119313" y="2882900"/>
          <p14:tracePt t="25503" x="2105025" y="2868613"/>
          <p14:tracePt t="25511" x="2078038" y="2868613"/>
          <p14:tracePt t="25520" x="2063750" y="2855913"/>
          <p14:tracePt t="25528" x="2049463" y="2841625"/>
          <p14:tracePt t="25536" x="2036763" y="2841625"/>
          <p14:tracePt t="25544" x="2022475" y="2827338"/>
          <p14:tracePt t="25552" x="2009775" y="2827338"/>
          <p14:tracePt t="25560" x="1995488" y="2814638"/>
          <p14:tracePt t="25568" x="1981200" y="2814638"/>
          <p14:tracePt t="25576" x="1968500" y="2800350"/>
          <p14:tracePt t="25593" x="1954213" y="2787650"/>
          <p14:tracePt t="25601" x="1941513" y="2787650"/>
          <p14:tracePt t="25609" x="1927225" y="2773363"/>
          <p14:tracePt t="25626" x="1912938" y="2773363"/>
          <p14:tracePt t="25634" x="1900238" y="2759075"/>
          <p14:tracePt t="25650" x="1885950" y="2759075"/>
          <p14:tracePt t="25659" x="1885950" y="2746375"/>
          <p14:tracePt t="25666" x="1873250" y="2746375"/>
          <p14:tracePt t="25699" x="1858963" y="2746375"/>
          <p14:tracePt t="25724" x="1844675" y="2746375"/>
          <p14:tracePt t="25741" x="1831975" y="2746375"/>
          <p14:tracePt t="25758" x="1817688" y="2746375"/>
          <p14:tracePt t="25764" x="1804988" y="2746375"/>
          <p14:tracePt t="25788" x="1790700" y="2746375"/>
          <p14:tracePt t="25846" x="1790700" y="2732088"/>
          <p14:tracePt t="27132" x="1817688" y="2732088"/>
          <p14:tracePt t="27141" x="1844675" y="2732088"/>
          <p14:tracePt t="27147" x="1858963" y="2732088"/>
          <p14:tracePt t="27157" x="1873250" y="2732088"/>
          <p14:tracePt t="27164" x="1900238" y="2732088"/>
          <p14:tracePt t="27173" x="1927225" y="2732088"/>
          <p14:tracePt t="27180" x="1954213" y="2719388"/>
          <p14:tracePt t="27190" x="1995488" y="2705100"/>
          <p14:tracePt t="27197" x="2036763" y="2705100"/>
          <p14:tracePt t="27205" x="2090738" y="2690813"/>
          <p14:tracePt t="27213" x="2132013" y="2678113"/>
          <p14:tracePt t="27220" x="2187575" y="2663825"/>
          <p14:tracePt t="27229" x="2227263" y="2663825"/>
          <p14:tracePt t="27237" x="2255838" y="2663825"/>
          <p14:tracePt t="27245" x="2295525" y="2663825"/>
          <p14:tracePt t="27253" x="2336800" y="2663825"/>
          <p14:tracePt t="27261" x="2365375" y="2663825"/>
          <p14:tracePt t="27269" x="2392363" y="2663825"/>
          <p14:tracePt t="27277" x="2405063" y="2663825"/>
          <p14:tracePt t="27285" x="2419350" y="2663825"/>
          <p14:tracePt t="27294" x="2433638" y="2663825"/>
          <p14:tracePt t="27310" x="2446338" y="2663825"/>
          <p14:tracePt t="27342" x="2446338" y="2678113"/>
          <p14:tracePt t="27359" x="2460625" y="2678113"/>
          <p14:tracePt t="27709" x="2473325" y="2678113"/>
          <p14:tracePt t="27717" x="2501900" y="2678113"/>
          <p14:tracePt t="27725" x="2528888" y="2678113"/>
          <p14:tracePt t="27733" x="2555875" y="2678113"/>
          <p14:tracePt t="27741" x="2582863" y="2678113"/>
          <p14:tracePt t="27750" x="2609850" y="2678113"/>
          <p14:tracePt t="27758" x="2638425" y="2678113"/>
          <p14:tracePt t="27766" x="2679700" y="2678113"/>
          <p14:tracePt t="27774" x="2706688" y="2690813"/>
          <p14:tracePt t="27783" x="2733675" y="2690813"/>
          <p14:tracePt t="27790" x="2760663" y="2690813"/>
          <p14:tracePt t="27799" x="2774950" y="2690813"/>
          <p14:tracePt t="27807" x="2787650" y="2705100"/>
          <p14:tracePt t="27815" x="2801938" y="2705100"/>
          <p14:tracePt t="27823" x="2816225" y="2705100"/>
          <p14:tracePt t="27840" x="2828925" y="2719388"/>
          <p14:tracePt t="27865" x="2843213" y="2719388"/>
          <p14:tracePt t="28099" x="2828925" y="2719388"/>
          <p14:tracePt t="28124" x="2816225" y="2719388"/>
          <p14:tracePt t="28140" x="2801938" y="2705100"/>
          <p14:tracePt t="28148" x="2787650" y="2705100"/>
          <p14:tracePt t="28156" x="2774950" y="2705100"/>
          <p14:tracePt t="28164" x="2760663" y="2705100"/>
          <p14:tracePt t="28182" x="2747963" y="2690813"/>
          <p14:tracePt t="28190" x="2733675" y="2690813"/>
          <p14:tracePt t="28198" x="2719388" y="2690813"/>
          <p14:tracePt t="28207" x="2706688" y="2690813"/>
          <p14:tracePt t="28214" x="2692400" y="2690813"/>
          <p14:tracePt t="28223" x="2679700" y="2690813"/>
          <p14:tracePt t="28230" x="2665413" y="2690813"/>
          <p14:tracePt t="28241" x="2651125" y="2678113"/>
          <p14:tracePt t="28255" x="2638425" y="2678113"/>
          <p14:tracePt t="28263" x="2624138" y="2678113"/>
          <p14:tracePt t="28280" x="2609850" y="2678113"/>
          <p14:tracePt t="28296" x="2597150" y="2678113"/>
          <p14:tracePt t="28303" x="2582863" y="2678113"/>
          <p14:tracePt t="28320" x="2570163" y="2678113"/>
          <p14:tracePt t="28336" x="2555875" y="2678113"/>
          <p14:tracePt t="28362" x="2541588" y="2678113"/>
          <p14:tracePt t="28378" x="2528888" y="2678113"/>
          <p14:tracePt t="28402" x="2514600" y="2678113"/>
          <p14:tracePt t="28930" x="2514600" y="2663825"/>
          <p14:tracePt t="28946" x="2514600" y="2649538"/>
          <p14:tracePt t="28962" x="2514600" y="2636838"/>
          <p14:tracePt t="28978" x="2514600" y="2622550"/>
          <p14:tracePt t="29019" x="2514600" y="2609850"/>
          <p14:tracePt t="29076" x="2514600" y="2595563"/>
          <p14:tracePt t="29109" x="2528888" y="2595563"/>
          <p14:tracePt t="29414" x="2541588" y="2595563"/>
          <p14:tracePt t="29421" x="2555875" y="2595563"/>
          <p14:tracePt t="29427" x="2570163" y="2595563"/>
          <p14:tracePt t="29435" x="2582863" y="2595563"/>
          <p14:tracePt t="29444" x="2597150" y="2595563"/>
          <p14:tracePt t="29451" x="2609850" y="2595563"/>
          <p14:tracePt t="29460" x="2624138" y="2595563"/>
          <p14:tracePt t="29478" x="2638425" y="2595563"/>
          <p14:tracePt t="29501" x="2651125" y="2595563"/>
          <p14:tracePt t="29900" x="2651125" y="2609850"/>
          <p14:tracePt t="30915" x="2665413" y="2609850"/>
          <p14:tracePt t="30920" x="2679700" y="2609850"/>
          <p14:tracePt t="30926" x="2719388" y="2609850"/>
          <p14:tracePt t="30932" x="2733675" y="2609850"/>
          <p14:tracePt t="30940" x="2774950" y="2595563"/>
          <p14:tracePt t="30949" x="2801938" y="2595563"/>
          <p14:tracePt t="30957" x="2828925" y="2595563"/>
          <p14:tracePt t="30965" x="2855913" y="2595563"/>
          <p14:tracePt t="30973" x="2897188" y="2595563"/>
          <p14:tracePt t="30981" x="2938463" y="2595563"/>
          <p14:tracePt t="30989" x="2965450" y="2581275"/>
          <p14:tracePt t="30998" x="3006725" y="2568575"/>
          <p14:tracePt t="31006" x="3021013" y="2568575"/>
          <p14:tracePt t="31014" x="3062288" y="2568575"/>
          <p14:tracePt t="31022" x="3089275" y="2568575"/>
          <p14:tracePt t="31030" x="3116263" y="2554288"/>
          <p14:tracePt t="31038" x="3143250" y="2554288"/>
          <p14:tracePt t="31046" x="3157538" y="2554288"/>
          <p14:tracePt t="31054" x="3170238" y="2554288"/>
          <p14:tracePt t="31063" x="3184525" y="2554288"/>
          <p14:tracePt t="31071" x="3198813" y="2554288"/>
          <p14:tracePt t="31096" x="3211513" y="2554288"/>
          <p14:tracePt t="31129" x="3225800" y="2554288"/>
          <p14:tracePt t="31153" x="3225800" y="2568575"/>
          <p14:tracePt t="31186" x="3225800" y="2581275"/>
          <p14:tracePt t="31251" x="3225800" y="2595563"/>
          <p14:tracePt t="31373" x="3240088" y="2595563"/>
          <p14:tracePt t="32358" x="3252788" y="2595563"/>
          <p14:tracePt t="32366" x="3267075" y="2595563"/>
          <p14:tracePt t="32373" x="3294063" y="2595563"/>
          <p14:tracePt t="32382" x="3335338" y="2595563"/>
          <p14:tracePt t="32390" x="3376613" y="2595563"/>
          <p14:tracePt t="32398" x="3416300" y="2595563"/>
          <p14:tracePt t="32406" x="3486150" y="2595563"/>
          <p14:tracePt t="32415" x="3554413" y="2595563"/>
          <p14:tracePt t="32422" x="3567113" y="2595563"/>
          <p14:tracePt t="32430" x="3622675" y="2595563"/>
          <p14:tracePt t="32439" x="3662363" y="2595563"/>
          <p14:tracePt t="32446" x="3690938" y="2595563"/>
          <p14:tracePt t="32455" x="3730625" y="2595563"/>
          <p14:tracePt t="32463" x="3744913" y="2595563"/>
          <p14:tracePt t="32471" x="3771900" y="2595563"/>
          <p14:tracePt t="32488" x="3786188" y="2595563"/>
          <p14:tracePt t="32503" x="3800475" y="2595563"/>
          <p14:tracePt t="32546" x="3800475" y="2609850"/>
          <p14:tracePt t="32667" x="3786188" y="2609850"/>
          <p14:tracePt t="32684" x="3771900" y="2609850"/>
          <p14:tracePt t="32699" x="3759200" y="2609850"/>
          <p14:tracePt t="32715" x="3744913" y="2609850"/>
          <p14:tracePt t="32732" x="3730625" y="2609850"/>
          <p14:tracePt t="32749" x="3717925" y="2609850"/>
          <p14:tracePt t="33846" x="3730625" y="2609850"/>
          <p14:tracePt t="33855" x="3744913" y="2609850"/>
          <p14:tracePt t="33862" x="3759200" y="2609850"/>
          <p14:tracePt t="33871" x="3771900" y="2595563"/>
          <p14:tracePt t="33879" x="3800475" y="2595563"/>
          <p14:tracePt t="33887" x="3827463" y="2595563"/>
          <p14:tracePt t="33895" x="3840163" y="2581275"/>
          <p14:tracePt t="33903" x="3881438" y="2581275"/>
          <p14:tracePt t="33911" x="3922713" y="2568575"/>
          <p14:tracePt t="33920" x="3963988" y="2568575"/>
          <p14:tracePt t="33928" x="4017963" y="2568575"/>
          <p14:tracePt t="33936" x="4046538" y="2568575"/>
          <p14:tracePt t="33945" x="4086225" y="2568575"/>
          <p14:tracePt t="33953" x="4127500" y="2568575"/>
          <p14:tracePt t="33961" x="4168775" y="2568575"/>
          <p14:tracePt t="33969" x="4195763" y="2568575"/>
          <p14:tracePt t="33978" x="4222750" y="2568575"/>
          <p14:tracePt t="33985" x="4237038" y="2568575"/>
          <p14:tracePt t="33995" x="4264025" y="2568575"/>
          <p14:tracePt t="34001" x="4278313" y="2568575"/>
          <p14:tracePt t="34011" x="4291013" y="2568575"/>
          <p14:tracePt t="34018" x="4305300" y="2568575"/>
          <p14:tracePt t="34044" x="4319588" y="2568575"/>
          <p14:tracePt t="34135" x="4332288" y="2568575"/>
          <p14:tracePt t="34173" x="4346575" y="2581275"/>
          <p14:tracePt t="34197" x="4360863" y="2581275"/>
          <p14:tracePt t="34206" x="4373563" y="2595563"/>
          <p14:tracePt t="34214" x="4387850" y="2595563"/>
          <p14:tracePt t="34221" x="4400550" y="2595563"/>
          <p14:tracePt t="34229" x="4414838" y="2595563"/>
          <p14:tracePt t="34238" x="4429125" y="2609850"/>
          <p14:tracePt t="34246" x="4456113" y="2609850"/>
          <p14:tracePt t="34254" x="4468813" y="2609850"/>
          <p14:tracePt t="34262" x="4483100" y="2609850"/>
          <p14:tracePt t="34279" x="4497388" y="2609850"/>
          <p14:tracePt t="34286" x="4510088" y="2609850"/>
          <p14:tracePt t="35012" x="4524375" y="2609850"/>
          <p14:tracePt t="35019" x="4537075" y="2609850"/>
          <p14:tracePt t="35028" x="4551363" y="2609850"/>
          <p14:tracePt t="35035" x="4578350" y="2609850"/>
          <p14:tracePt t="35043" x="4592638" y="2609850"/>
          <p14:tracePt t="35051" x="4619625" y="2609850"/>
          <p14:tracePt t="35060" x="4633913" y="2609850"/>
          <p14:tracePt t="35068" x="4660900" y="2609850"/>
          <p14:tracePt t="35084" x="4675188" y="2609850"/>
          <p14:tracePt t="35092" x="4687888" y="2609850"/>
          <p14:tracePt t="35100" x="4702175" y="2609850"/>
          <p14:tracePt t="35109" x="4714875" y="2609850"/>
          <p14:tracePt t="35116" x="4729163" y="2609850"/>
          <p14:tracePt t="35125" x="4743450" y="2609850"/>
          <p14:tracePt t="35133" x="4756150" y="2609850"/>
          <p14:tracePt t="35142" x="4783138" y="2609850"/>
          <p14:tracePt t="35149" x="4797425" y="2609850"/>
          <p14:tracePt t="35158" x="4811713" y="2609850"/>
          <p14:tracePt t="35174" x="4824413" y="2609850"/>
          <p14:tracePt t="35198" x="4838700" y="2609850"/>
          <p14:tracePt t="35224" x="4852988" y="2609850"/>
          <p14:tracePt t="35239" x="4865688" y="2609850"/>
          <p14:tracePt t="35248" x="4879975" y="2609850"/>
          <p14:tracePt t="35264" x="4892675" y="2609850"/>
          <p14:tracePt t="35288" x="4906963" y="2609850"/>
          <p14:tracePt t="35313" x="4921250" y="2609850"/>
          <p14:tracePt t="35346" x="4933950" y="2609850"/>
          <p14:tracePt t="35362" x="4948238" y="2609850"/>
          <p14:tracePt t="35377" x="4960938" y="2609850"/>
          <p14:tracePt t="35385" x="4975225" y="2609850"/>
          <p14:tracePt t="35402" x="4989513" y="2609850"/>
          <p14:tracePt t="35410" x="5002213" y="2609850"/>
          <p14:tracePt t="35426" x="5016500" y="2609850"/>
          <p14:tracePt t="35434" x="5029200" y="2609850"/>
          <p14:tracePt t="35451" x="5043488" y="2609850"/>
          <p14:tracePt t="35459" x="5057775" y="2609850"/>
          <p14:tracePt t="35467" x="5070475" y="2609850"/>
          <p14:tracePt t="35475" x="5084763" y="2609850"/>
          <p14:tracePt t="35483" x="5097463" y="2609850"/>
          <p14:tracePt t="35491" x="5111750" y="2609850"/>
          <p14:tracePt t="35499" x="5126038" y="2609850"/>
          <p14:tracePt t="35516" x="5138738" y="2609850"/>
          <p14:tracePt t="35573" x="5153025" y="2609850"/>
          <p14:tracePt t="35891" x="5126038" y="2609850"/>
          <p14:tracePt t="35899" x="5084763" y="2609850"/>
          <p14:tracePt t="35906" x="5043488" y="2609850"/>
          <p14:tracePt t="35914" x="4975225" y="2609850"/>
          <p14:tracePt t="35922" x="4906963" y="2609850"/>
          <p14:tracePt t="35933" x="4783138" y="2609850"/>
          <p14:tracePt t="35939" x="4675188" y="2609850"/>
          <p14:tracePt t="35947" x="4565650" y="2609850"/>
          <p14:tracePt t="35955" x="4497388" y="2609850"/>
          <p14:tracePt t="35964" x="4387850" y="2609850"/>
          <p14:tracePt t="35971" x="4278313" y="2622550"/>
          <p14:tracePt t="35980" x="4073525" y="2649538"/>
          <p14:tracePt t="35987" x="3937000" y="2663825"/>
          <p14:tracePt t="35995" x="3881438" y="2678113"/>
          <p14:tracePt t="36003" x="3759200" y="2705100"/>
          <p14:tracePt t="36012" x="3649663" y="2732088"/>
          <p14:tracePt t="36020" x="3540125" y="2759075"/>
          <p14:tracePt t="36028" x="3416300" y="2787650"/>
          <p14:tracePt t="36036" x="3335338" y="2814638"/>
          <p14:tracePt t="36044" x="3240088" y="2841625"/>
          <p14:tracePt t="36052" x="3157538" y="2868613"/>
          <p14:tracePt t="36060" x="3074988" y="2882900"/>
          <p14:tracePt t="36069" x="3021013" y="2895600"/>
          <p14:tracePt t="36077" x="2965450" y="2924175"/>
          <p14:tracePt t="36085" x="2925763" y="2924175"/>
          <p14:tracePt t="36093" x="2870200" y="2936875"/>
          <p14:tracePt t="36101" x="2828925" y="2951163"/>
          <p14:tracePt t="36109" x="2787650" y="2963863"/>
          <p14:tracePt t="36118" x="2760663" y="2963863"/>
          <p14:tracePt t="36126" x="2733675" y="2978150"/>
          <p14:tracePt t="36134" x="2706688" y="2978150"/>
          <p14:tracePt t="36142" x="2679700" y="2992438"/>
          <p14:tracePt t="36150" x="2665413" y="2992438"/>
          <p14:tracePt t="36159" x="2651125" y="2992438"/>
          <p14:tracePt t="36167" x="2638425" y="2992438"/>
          <p14:tracePt t="36174" x="2624138" y="2992438"/>
          <p14:tracePt t="36191" x="2609850" y="2992438"/>
          <p14:tracePt t="36216" x="2597150" y="3005138"/>
          <p14:tracePt t="36224" x="2582863" y="3005138"/>
          <p14:tracePt t="36240" x="2570163" y="3005138"/>
          <p14:tracePt t="36257" x="2555875" y="3005138"/>
          <p14:tracePt t="36273" x="2541588" y="3005138"/>
          <p14:tracePt t="36289" x="2528888" y="3005138"/>
          <p14:tracePt t="36331" x="2514600" y="3005138"/>
          <p14:tracePt t="36583" x="2487613" y="3005138"/>
          <p14:tracePt t="36591" x="2446338" y="3005138"/>
          <p14:tracePt t="36598" x="2392363" y="3005138"/>
          <p14:tracePt t="36607" x="2295525" y="3019425"/>
          <p14:tracePt t="36615" x="2187575" y="3019425"/>
          <p14:tracePt t="36623" x="2132013" y="3032125"/>
          <p14:tracePt t="36631" x="1941513" y="3060700"/>
          <p14:tracePt t="36639" x="1804988" y="3087688"/>
          <p14:tracePt t="36648" x="1654175" y="3100388"/>
          <p14:tracePt t="36655" x="1503363" y="3128963"/>
          <p14:tracePt t="36664" x="1449388" y="3128963"/>
          <p14:tracePt t="36671" x="1325563" y="3155950"/>
          <p14:tracePt t="36681" x="1230313" y="3168650"/>
          <p14:tracePt t="36688" x="1135063" y="3197225"/>
          <p14:tracePt t="36696" x="1052513" y="3197225"/>
          <p14:tracePt t="36704" x="1025525" y="3197225"/>
          <p14:tracePt t="36713" x="957263" y="3209925"/>
          <p14:tracePt t="36720" x="915988" y="3209925"/>
          <p14:tracePt t="36730" x="874713" y="3224213"/>
          <p14:tracePt t="36737" x="847725" y="3224213"/>
          <p14:tracePt t="36747" x="833438" y="3224213"/>
          <p14:tracePt t="36753" x="806450" y="3224213"/>
          <p14:tracePt t="36763" x="792163" y="3224213"/>
          <p14:tracePt t="36777" x="779463" y="3224213"/>
          <p14:tracePt t="36803" x="765175" y="3224213"/>
          <p14:tracePt t="36826" x="765175" y="3209925"/>
          <p14:tracePt t="39026" x="752475" y="3209925"/>
          <p14:tracePt t="39033" x="738188" y="3209925"/>
          <p14:tracePt t="39041" x="723900" y="3209925"/>
          <p14:tracePt t="39057" x="711200" y="3209925"/>
          <p14:tracePt t="39064" x="682625" y="3209925"/>
          <p14:tracePt t="39074" x="655638" y="3209925"/>
          <p14:tracePt t="39081" x="642938" y="3209925"/>
          <p14:tracePt t="39090" x="614363" y="3209925"/>
          <p14:tracePt t="39098" x="601663" y="3209925"/>
          <p14:tracePt t="39106" x="574675" y="3209925"/>
          <p14:tracePt t="39114" x="560388" y="3209925"/>
          <p14:tracePt t="39123" x="546100" y="3209925"/>
          <p14:tracePt t="39131" x="533400" y="3209925"/>
          <p14:tracePt t="39148" x="519113" y="3209925"/>
          <p14:tracePt t="39155" x="506413" y="3209925"/>
          <p14:tracePt t="39180" x="492125" y="3209925"/>
          <p14:tracePt t="41134" x="506413" y="3209925"/>
          <p14:tracePt t="41142" x="519113" y="3209925"/>
          <p14:tracePt t="41151" x="533400" y="3209925"/>
          <p14:tracePt t="41168" x="546100" y="3209925"/>
          <p14:tracePt t="41175" x="560388" y="3209925"/>
          <p14:tracePt t="41182" x="574675" y="3224213"/>
          <p14:tracePt t="41199" x="587375" y="3224213"/>
          <p14:tracePt t="41206" x="587375" y="3238500"/>
          <p14:tracePt t="41215" x="601663" y="3238500"/>
          <p14:tracePt t="41240" x="614363" y="3251200"/>
          <p14:tracePt t="41281" x="614363" y="3265488"/>
          <p14:tracePt t="41297" x="628650" y="3265488"/>
          <p14:tracePt t="41353" x="628650" y="3278188"/>
          <p14:tracePt t="41443" x="642938" y="3278188"/>
          <p14:tracePt t="42672" x="655638" y="3278188"/>
          <p14:tracePt t="42680" x="682625" y="3278188"/>
          <p14:tracePt t="42687" x="696913" y="3278188"/>
          <p14:tracePt t="42695" x="711200" y="3278188"/>
          <p14:tracePt t="42703" x="723900" y="3278188"/>
          <p14:tracePt t="42712" x="738188" y="3278188"/>
          <p14:tracePt t="42729" x="752475" y="3278188"/>
          <p14:tracePt t="42737" x="765175" y="3292475"/>
          <p14:tracePt t="42753" x="779463" y="3292475"/>
          <p14:tracePt t="42769" x="792163" y="3292475"/>
          <p14:tracePt t="42794" x="806450" y="3292475"/>
          <p14:tracePt t="42802" x="806450" y="3306763"/>
          <p14:tracePt t="42908" x="820738" y="3306763"/>
          <p14:tracePt t="42957" x="820738" y="3319463"/>
          <p14:tracePt t="42965" x="833438" y="3319463"/>
          <p14:tracePt t="43014" x="847725" y="3319463"/>
          <p14:tracePt t="43047" x="847725" y="3333750"/>
          <p14:tracePt t="43063" x="860425" y="3333750"/>
          <p14:tracePt t="43161" x="874713" y="3333750"/>
          <p14:tracePt t="43226" x="889000" y="3333750"/>
          <p14:tracePt t="43266" x="901700" y="3333750"/>
          <p14:tracePt t="44643" x="915988" y="3333750"/>
          <p14:tracePt t="44652" x="942975" y="3333750"/>
          <p14:tracePt t="44658" x="984250" y="3319463"/>
          <p14:tracePt t="44666" x="1025525" y="3306763"/>
          <p14:tracePt t="44674" x="1052513" y="3306763"/>
          <p14:tracePt t="44682" x="1079500" y="3292475"/>
          <p14:tracePt t="44691" x="1147763" y="3292475"/>
          <p14:tracePt t="44699" x="1189038" y="3278188"/>
          <p14:tracePt t="44707" x="1257300" y="3278188"/>
          <p14:tracePt t="44715" x="1298575" y="3278188"/>
          <p14:tracePt t="44723" x="1352550" y="3278188"/>
          <p14:tracePt t="44732" x="1408113" y="3278188"/>
          <p14:tracePt t="44740" x="1420813" y="3278188"/>
          <p14:tracePt t="44748" x="1462088" y="3292475"/>
          <p14:tracePt t="44755" x="1503363" y="3292475"/>
          <p14:tracePt t="44765" x="1530350" y="3306763"/>
          <p14:tracePt t="44773" x="1558925" y="3306763"/>
          <p14:tracePt t="44781" x="1585913" y="3306763"/>
          <p14:tracePt t="44789" x="1598613" y="3319463"/>
          <p14:tracePt t="44797" x="1627188" y="3319463"/>
          <p14:tracePt t="44805" x="1639888" y="3319463"/>
          <p14:tracePt t="44813" x="1666875" y="3319463"/>
          <p14:tracePt t="44821" x="1695450" y="3319463"/>
          <p14:tracePt t="44829" x="1708150" y="3319463"/>
          <p14:tracePt t="44838" x="1735138" y="3319463"/>
          <p14:tracePt t="44845" x="1763713" y="3319463"/>
          <p14:tracePt t="44856" x="1776413" y="3319463"/>
          <p14:tracePt t="44862" x="1804988" y="3319463"/>
          <p14:tracePt t="44871" x="1817688" y="3319463"/>
          <p14:tracePt t="44889" x="1831975" y="3319463"/>
          <p14:tracePt t="44905" x="1844675" y="3319463"/>
          <p14:tracePt t="44985" x="1844675" y="3333750"/>
          <p14:tracePt t="45058" x="1831975" y="3333750"/>
          <p14:tracePt t="45074" x="1817688" y="3333750"/>
          <p14:tracePt t="45083" x="1804988" y="3333750"/>
          <p14:tracePt t="45090" x="1790700" y="3346450"/>
          <p14:tracePt t="45099" x="1776413" y="3346450"/>
          <p14:tracePt t="45106" x="1749425" y="3346450"/>
          <p14:tracePt t="45114" x="1735138" y="3360738"/>
          <p14:tracePt t="45122" x="1708150" y="3375025"/>
          <p14:tracePt t="45131" x="1681163" y="3375025"/>
          <p14:tracePt t="45139" x="1666875" y="3387725"/>
          <p14:tracePt t="45147" x="1654175" y="3387725"/>
          <p14:tracePt t="45155" x="1639888" y="3387725"/>
          <p14:tracePt t="45164" x="1627188" y="3402013"/>
          <p14:tracePt t="45189" x="1612900" y="3402013"/>
          <p14:tracePt t="45506" x="1612900" y="3387725"/>
          <p14:tracePt t="45587" x="1612900" y="3375025"/>
          <p14:tracePt t="48960" x="1598613" y="3387725"/>
          <p14:tracePt t="48969" x="1585913" y="3414713"/>
          <p14:tracePt t="48975" x="1571625" y="3429000"/>
          <p14:tracePt t="48982" x="1544638" y="3443288"/>
          <p14:tracePt t="48990" x="1530350" y="3470275"/>
          <p14:tracePt t="48998" x="1503363" y="3482975"/>
          <p14:tracePt t="49006" x="1489075" y="3497263"/>
          <p14:tracePt t="49015" x="1476375" y="3511550"/>
          <p14:tracePt t="49023" x="1462088" y="3524250"/>
          <p14:tracePt t="49031" x="1449388" y="3538538"/>
          <p14:tracePt t="49039" x="1449388" y="3551238"/>
          <p14:tracePt t="49047" x="1435100" y="3565525"/>
          <p14:tracePt t="49056" x="1420813" y="3565525"/>
          <p14:tracePt t="49064" x="1420813" y="3579813"/>
          <p14:tracePt t="49072" x="1420813" y="3592513"/>
          <p14:tracePt t="49080" x="1408113" y="3592513"/>
          <p14:tracePt t="49089" x="1408113" y="3606800"/>
          <p14:tracePt t="49096" x="1393825" y="3619500"/>
          <p14:tracePt t="49105" x="1381125" y="3633788"/>
          <p14:tracePt t="49122" x="1381125" y="3648075"/>
          <p14:tracePt t="49129" x="1366838" y="3660775"/>
          <p14:tracePt t="49138" x="1366838" y="3675063"/>
          <p14:tracePt t="49145" x="1352550" y="3675063"/>
          <p14:tracePt t="49154" x="1352550" y="3689350"/>
          <p14:tracePt t="49161" x="1352550" y="3702050"/>
          <p14:tracePt t="49170" x="1339850" y="3716338"/>
          <p14:tracePt t="49177" x="1339850" y="3729038"/>
          <p14:tracePt t="49187" x="1339850" y="3743325"/>
          <p14:tracePt t="49194" x="1325563" y="3757613"/>
          <p14:tracePt t="49202" x="1325563" y="3770313"/>
          <p14:tracePt t="49210" x="1325563" y="3784600"/>
          <p14:tracePt t="49236" x="1325563" y="3797300"/>
          <p14:tracePt t="49252" x="1325563" y="3811588"/>
          <p14:tracePt t="49309" x="1325563" y="3825875"/>
          <p14:tracePt t="49342" x="1312863" y="3825875"/>
          <p14:tracePt t="49383" x="1298575" y="3825875"/>
          <p14:tracePt t="49398" x="1284288" y="3825875"/>
          <p14:tracePt t="49406" x="1284288" y="3838575"/>
          <p14:tracePt t="49414" x="1271588" y="3838575"/>
          <p14:tracePt t="49422" x="1257300" y="3838575"/>
          <p14:tracePt t="49431" x="1243013" y="3838575"/>
          <p14:tracePt t="49447" x="1230313" y="3838575"/>
          <p14:tracePt t="49455" x="1216025" y="3838575"/>
          <p14:tracePt t="49480" x="1203325" y="3838575"/>
          <p14:tracePt t="49487" x="1189038" y="3838575"/>
          <p14:tracePt t="49513" x="1174750" y="3838575"/>
          <p14:tracePt t="49570" x="1162050" y="3838575"/>
          <p14:tracePt t="49773" x="1174750" y="3838575"/>
          <p14:tracePt t="49821" x="1189038" y="3838575"/>
          <p14:tracePt t="49870" x="1203325" y="3838575"/>
          <p14:tracePt t="49919" x="1216025" y="3838575"/>
          <p14:tracePt t="49952" x="1230313" y="3838575"/>
          <p14:tracePt t="49960" x="1230313" y="3852863"/>
          <p14:tracePt t="49985" x="1243013" y="3852863"/>
          <p14:tracePt t="50025" x="1257300" y="3852863"/>
          <p14:tracePt t="50107" x="1271588" y="3852863"/>
          <p14:tracePt t="51833" x="1257300" y="3852863"/>
          <p14:tracePt t="51849" x="1257300" y="3838575"/>
          <p14:tracePt t="52053" x="1257300" y="3825875"/>
          <p14:tracePt t="52061" x="1243013" y="3825875"/>
          <p14:tracePt t="61894" x="1243013" y="3838575"/>
          <p14:tracePt t="61902" x="1243013" y="3852863"/>
          <p14:tracePt t="61910" x="1243013" y="3894138"/>
          <p14:tracePt t="61918" x="1243013" y="3921125"/>
          <p14:tracePt t="61926" x="1243013" y="3948113"/>
          <p14:tracePt t="61934" x="1243013" y="3989388"/>
          <p14:tracePt t="61943" x="1243013" y="4016375"/>
          <p14:tracePt t="61950" x="1243013" y="4043363"/>
          <p14:tracePt t="61959" x="1243013" y="4070350"/>
          <p14:tracePt t="61966" x="1243013" y="4111625"/>
          <p14:tracePt t="61975" x="1243013" y="4138613"/>
          <p14:tracePt t="61984" x="1243013" y="4152900"/>
          <p14:tracePt t="61991" x="1243013" y="4179888"/>
          <p14:tracePt t="61999" x="1243013" y="4208463"/>
          <p14:tracePt t="62007" x="1243013" y="4221163"/>
          <p14:tracePt t="62016" x="1257300" y="4221163"/>
          <p14:tracePt t="62024" x="1257300" y="4235450"/>
          <p14:tracePt t="62033" x="1257300" y="4248150"/>
          <p14:tracePt t="62049" x="1257300" y="4262438"/>
          <p14:tracePt t="62073" x="1257300" y="4276725"/>
          <p14:tracePt t="62139" x="1257300" y="4289425"/>
          <p14:tracePt t="62171" x="1257300" y="4303713"/>
          <p14:tracePt t="62187" x="1257300" y="4316413"/>
          <p14:tracePt t="62203" x="1257300" y="4330700"/>
          <p14:tracePt t="62228" x="1257300" y="4344988"/>
          <p14:tracePt t="62269" x="1257300" y="4357688"/>
          <p14:tracePt t="62293" x="1257300" y="4371975"/>
          <p14:tracePt t="62300" x="1257300" y="4384675"/>
          <p14:tracePt t="62317" x="1257300" y="4398963"/>
          <p14:tracePt t="62324" x="1243013" y="4413250"/>
          <p14:tracePt t="62340" x="1230313" y="4425950"/>
          <p14:tracePt t="62993" x="1230313" y="4467225"/>
          <p14:tracePt t="63001" x="1230313" y="4508500"/>
          <p14:tracePt t="63008" x="1230313" y="4549775"/>
          <p14:tracePt t="63017" x="1216025" y="4603750"/>
          <p14:tracePt t="63024" x="1216025" y="4645025"/>
          <p14:tracePt t="63033" x="1203325" y="4686300"/>
          <p14:tracePt t="63040" x="1189038" y="4767263"/>
          <p14:tracePt t="63049" x="1189038" y="4849813"/>
          <p14:tracePt t="63057" x="1174750" y="4945063"/>
          <p14:tracePt t="63065" x="1147763" y="5040313"/>
          <p14:tracePt t="63073" x="1135063" y="5122863"/>
          <p14:tracePt t="63083" x="1120775" y="5205413"/>
          <p14:tracePt t="63090" x="1106488" y="5273675"/>
          <p14:tracePt t="63099" x="1106488" y="5300663"/>
          <p14:tracePt t="63106" x="1093788" y="5354638"/>
          <p14:tracePt t="63115" x="1079500" y="5395913"/>
          <p14:tracePt t="63122" x="1079500" y="5437188"/>
          <p14:tracePt t="63133" x="1066800" y="5464175"/>
          <p14:tracePt t="63139" x="1066800" y="5478463"/>
          <p14:tracePt t="63147" x="1066800" y="5491163"/>
          <p14:tracePt t="63156" x="1052513" y="5491163"/>
          <p14:tracePt t="63163" x="1052513" y="5505450"/>
          <p14:tracePt t="63171" x="1038225" y="5505450"/>
          <p14:tracePt t="63180" x="1038225" y="5519738"/>
          <p14:tracePt t="63188" x="1025525" y="5519738"/>
          <p14:tracePt t="63204" x="1011238" y="5532438"/>
          <p14:tracePt t="63212" x="984250" y="5532438"/>
          <p14:tracePt t="63221" x="984250" y="5546725"/>
          <p14:tracePt t="63228" x="957263" y="5546725"/>
          <p14:tracePt t="63236" x="942975" y="5559425"/>
          <p14:tracePt t="63244" x="915988" y="5573713"/>
          <p14:tracePt t="63253" x="901700" y="5573713"/>
          <p14:tracePt t="63261" x="889000" y="5588000"/>
          <p14:tracePt t="63269" x="860425" y="5588000"/>
          <p14:tracePt t="63277" x="847725" y="5600700"/>
          <p14:tracePt t="63285" x="820738" y="5614988"/>
          <p14:tracePt t="63293" x="806450" y="5627688"/>
          <p14:tracePt t="63301" x="779463" y="5627688"/>
          <p14:tracePt t="63309" x="752475" y="5641975"/>
          <p14:tracePt t="63317" x="723900" y="5656263"/>
          <p14:tracePt t="63326" x="696913" y="5668963"/>
          <p14:tracePt t="63334" x="669925" y="5668963"/>
          <p14:tracePt t="63343" x="642938" y="5668963"/>
          <p14:tracePt t="63351" x="628650" y="5683250"/>
          <p14:tracePt t="63358" x="614363" y="5683250"/>
          <p14:tracePt t="63367" x="587375" y="5683250"/>
          <p14:tracePt t="63375" x="574675" y="5683250"/>
          <p14:tracePt t="63383" x="560388" y="5683250"/>
          <p14:tracePt t="63400" x="546100" y="5668963"/>
          <p14:tracePt t="63408" x="533400" y="5668963"/>
          <p14:tracePt t="63415" x="519113" y="5656263"/>
          <p14:tracePt t="63433" x="519113" y="5641975"/>
          <p14:tracePt t="63440" x="506413" y="5627688"/>
          <p14:tracePt t="63457" x="492125" y="5627688"/>
          <p14:tracePt t="63466" x="492125" y="5614988"/>
          <p14:tracePt t="63473" x="492125" y="5600700"/>
          <p14:tracePt t="63489" x="492125" y="5588000"/>
          <p14:tracePt t="63506" x="477838" y="5573713"/>
          <p14:tracePt t="63530" x="477838" y="5559425"/>
          <p14:tracePt t="63546" x="477838" y="5546725"/>
          <p14:tracePt t="63562" x="477838" y="5532438"/>
          <p14:tracePt t="63579" x="477838" y="5519738"/>
          <p14:tracePt t="63611" x="492125" y="5505450"/>
          <p14:tracePt t="63644" x="506413" y="5491163"/>
          <p14:tracePt t="63685" x="519113" y="5491163"/>
          <p14:tracePt t="63710" x="519113" y="5478463"/>
          <p14:tracePt t="63766" x="533400" y="5478463"/>
          <p14:tracePt t="64279" x="533400" y="5464175"/>
          <p14:tracePt t="64287" x="560388" y="5451475"/>
          <p14:tracePt t="64295" x="574675" y="5437188"/>
          <p14:tracePt t="64302" x="587375" y="5422900"/>
          <p14:tracePt t="64311" x="601663" y="5410200"/>
          <p14:tracePt t="64319" x="614363" y="5395913"/>
          <p14:tracePt t="64328" x="628650" y="5383213"/>
          <p14:tracePt t="64335" x="642938" y="5383213"/>
          <p14:tracePt t="64343" x="669925" y="5368925"/>
          <p14:tracePt t="64360" x="682625" y="5354638"/>
          <p14:tracePt t="64385" x="696913" y="5354638"/>
          <p14:tracePt t="67874" x="711200" y="5354638"/>
          <p14:tracePt t="67882" x="723900" y="5354638"/>
          <p14:tracePt t="67889" x="738188" y="5354638"/>
          <p14:tracePt t="67897" x="752475" y="5354638"/>
          <p14:tracePt t="67905" x="765175" y="5354638"/>
          <p14:tracePt t="67921" x="779463" y="5354638"/>
          <p14:tracePt t="67930" x="792163" y="5354638"/>
          <p14:tracePt t="67938" x="806450" y="5354638"/>
          <p14:tracePt t="67963" x="820738" y="5368925"/>
          <p14:tracePt t="67987" x="833438" y="5368925"/>
          <p14:tracePt t="68028" x="847725" y="5368925"/>
          <p14:tracePt t="68044" x="847725" y="5383213"/>
          <p14:tracePt t="68069" x="860425" y="5383213"/>
          <p14:tracePt t="68093" x="874713" y="5383213"/>
          <p14:tracePt t="68126" x="889000" y="5383213"/>
          <p14:tracePt t="68166" x="901700" y="5383213"/>
          <p14:tracePt t="68191" x="915988" y="5383213"/>
          <p14:tracePt t="68248" x="928688" y="5383213"/>
          <p14:tracePt t="68720" x="942975" y="5383213"/>
          <p14:tracePt t="68736" x="957263" y="5383213"/>
          <p14:tracePt t="68761" x="969963" y="5395913"/>
          <p14:tracePt t="68793" x="984250" y="5395913"/>
          <p14:tracePt t="69924" x="969963" y="5410200"/>
          <p14:tracePt t="69949" x="957263" y="5410200"/>
          <p14:tracePt t="69957" x="942975" y="5410200"/>
          <p14:tracePt t="69982" x="928688" y="5410200"/>
          <p14:tracePt t="70007" x="915988" y="5410200"/>
          <p14:tracePt t="70039" x="901700" y="5395913"/>
          <p14:tracePt t="70112" x="901700" y="5383213"/>
          <p14:tracePt t="71626" x="901700" y="5395913"/>
          <p14:tracePt t="71642" x="901700" y="5410200"/>
          <p14:tracePt t="71649" x="915988" y="5422900"/>
          <p14:tracePt t="71657" x="915988" y="5437188"/>
          <p14:tracePt t="71665" x="915988" y="5464175"/>
          <p14:tracePt t="71674" x="915988" y="5478463"/>
          <p14:tracePt t="71682" x="915988" y="5505450"/>
          <p14:tracePt t="71690" x="915988" y="5532438"/>
          <p14:tracePt t="71699" x="915988" y="5546725"/>
          <p14:tracePt t="71707" x="915988" y="5573713"/>
          <p14:tracePt t="71715" x="915988" y="5600700"/>
          <p14:tracePt t="71723" x="915988" y="5614988"/>
          <p14:tracePt t="71732" x="915988" y="5627688"/>
          <p14:tracePt t="71739" x="915988" y="5641975"/>
          <p14:tracePt t="71747" x="915988" y="5656263"/>
          <p14:tracePt t="71756" x="915988" y="5668963"/>
          <p14:tracePt t="71789" x="915988" y="5683250"/>
          <p14:tracePt t="71828" x="915988" y="5697538"/>
          <p14:tracePt t="71846" x="915988" y="5710238"/>
          <p14:tracePt t="71862" x="915988" y="5724525"/>
          <p14:tracePt t="75936" x="928688" y="5724525"/>
          <p14:tracePt t="75943" x="984250" y="5724525"/>
          <p14:tracePt t="75948" x="1025525" y="5724525"/>
          <p14:tracePt t="75955" x="1093788" y="5724525"/>
          <p14:tracePt t="75963" x="1147763" y="5724525"/>
          <p14:tracePt t="75972" x="1216025" y="5751513"/>
          <p14:tracePt t="75980" x="1284288" y="5765800"/>
          <p14:tracePt t="75988" x="1339850" y="5778500"/>
          <p14:tracePt t="75996" x="1408113" y="5792788"/>
          <p14:tracePt t="76005" x="1476375" y="5805488"/>
          <p14:tracePt t="76012" x="1558925" y="5834063"/>
          <p14:tracePt t="76021" x="1627188" y="5834063"/>
          <p14:tracePt t="76029" x="1776413" y="5846763"/>
          <p14:tracePt t="76037" x="1885950" y="5846763"/>
          <p14:tracePt t="76045" x="1941513" y="5861050"/>
          <p14:tracePt t="76054" x="2036763" y="5861050"/>
          <p14:tracePt t="76062" x="2078038" y="5861050"/>
          <p14:tracePt t="76070" x="2146300" y="5873750"/>
          <p14:tracePt t="76078" x="2200275" y="5873750"/>
          <p14:tracePt t="76086" x="2241550" y="5888038"/>
          <p14:tracePt t="76095" x="2268538" y="5888038"/>
          <p14:tracePt t="76102" x="2295525" y="5888038"/>
          <p14:tracePt t="76111" x="2324100" y="5902325"/>
          <p14:tracePt t="76118" x="2336800" y="5902325"/>
          <p14:tracePt t="76128" x="2336800" y="5915025"/>
          <p14:tracePt t="76135" x="2351088" y="5915025"/>
          <p14:tracePt t="76144" x="2351088" y="5929313"/>
          <p14:tracePt t="76151" x="2365375" y="5929313"/>
          <p14:tracePt t="76161" x="2365375" y="5942013"/>
          <p14:tracePt t="76167" x="2378075" y="5956300"/>
          <p14:tracePt t="76183" x="2378075" y="5970588"/>
          <p14:tracePt t="76200" x="2378075" y="5983288"/>
          <p14:tracePt t="76216" x="2378075" y="5997575"/>
          <p14:tracePt t="76228" x="2378075" y="6010275"/>
          <p14:tracePt t="76241" x="2378075" y="6024563"/>
          <p14:tracePt t="76249" x="2392363" y="6024563"/>
          <p14:tracePt t="76256" x="2392363" y="6038850"/>
          <p14:tracePt t="76273" x="2405063" y="6051550"/>
          <p14:tracePt t="76282" x="2433638" y="6065838"/>
          <p14:tracePt t="76289" x="2460625" y="6078538"/>
          <p14:tracePt t="76298" x="2501900" y="6092825"/>
          <p14:tracePt t="76305" x="2541588" y="6107113"/>
          <p14:tracePt t="76314" x="2597150" y="6119813"/>
          <p14:tracePt t="76322" x="2651125" y="6134100"/>
          <p14:tracePt t="76330" x="2706688" y="6148388"/>
          <p14:tracePt t="76338" x="2774950" y="6161088"/>
          <p14:tracePt t="76346" x="2801938" y="6161088"/>
          <p14:tracePt t="76354" x="2843213" y="6175375"/>
          <p14:tracePt t="76363" x="2884488" y="6175375"/>
          <p14:tracePt t="76371" x="2925763" y="6188075"/>
          <p14:tracePt t="76379" x="2938463" y="6202363"/>
          <p14:tracePt t="76387" x="2965450" y="6202363"/>
          <p14:tracePt t="76395" x="2979738" y="6202363"/>
          <p14:tracePt t="76404" x="2979738" y="6216650"/>
          <p14:tracePt t="76413" x="2994025" y="6216650"/>
          <p14:tracePt t="76437" x="3006725" y="6216650"/>
          <p14:tracePt t="76880" x="3021013" y="6216650"/>
          <p14:tracePt t="76886" x="3048000" y="6216650"/>
          <p14:tracePt t="76892" x="3062288" y="6216650"/>
          <p14:tracePt t="76900" x="3089275" y="6216650"/>
          <p14:tracePt t="76909" x="3116263" y="6216650"/>
          <p14:tracePt t="76916" x="3130550" y="6216650"/>
          <p14:tracePt t="76925" x="3170238" y="6216650"/>
          <p14:tracePt t="76933" x="3225800" y="6216650"/>
          <p14:tracePt t="76940" x="3279775" y="6216650"/>
          <p14:tracePt t="76949" x="3348038" y="6216650"/>
          <p14:tracePt t="76959" x="3430588" y="6216650"/>
          <p14:tracePt t="76965" x="3513138" y="6216650"/>
          <p14:tracePt t="76974" x="3649663" y="6216650"/>
          <p14:tracePt t="76981" x="3771900" y="6216650"/>
          <p14:tracePt t="76990" x="3881438" y="6216650"/>
          <p14:tracePt t="76997" x="4017963" y="6243638"/>
          <p14:tracePt t="77006" x="4073525" y="6256338"/>
          <p14:tracePt t="77014" x="4183063" y="6284913"/>
          <p14:tracePt t="77022" x="4291013" y="6311900"/>
          <p14:tracePt t="77030" x="4319588" y="6324600"/>
          <p14:tracePt t="77038" x="4373563" y="6353175"/>
          <p14:tracePt t="77047" x="4429125" y="6365875"/>
          <p14:tracePt t="77055" x="4456113" y="6380163"/>
          <p14:tracePt t="77063" x="4483100" y="6380163"/>
          <p14:tracePt t="77071" x="4497388" y="6380163"/>
          <p14:tracePt t="77079" x="4510088" y="6392863"/>
          <p14:tracePt t="77340" x="4537075" y="6380163"/>
          <p14:tracePt t="77349" x="4565650" y="6365875"/>
          <p14:tracePt t="77356" x="4592638" y="6338888"/>
          <p14:tracePt t="77365" x="4619625" y="6324600"/>
          <p14:tracePt t="77373" x="4660900" y="6297613"/>
          <p14:tracePt t="77380" x="4687888" y="6284913"/>
          <p14:tracePt t="77388" x="4756150" y="6243638"/>
          <p14:tracePt t="77397" x="4824413" y="6202363"/>
          <p14:tracePt t="77405" x="4879975" y="6175375"/>
          <p14:tracePt t="77413" x="4948238" y="6148388"/>
          <p14:tracePt t="77421" x="5016500" y="6119813"/>
          <p14:tracePt t="77429" x="5057775" y="6092825"/>
          <p14:tracePt t="77437" x="5097463" y="6092825"/>
          <p14:tracePt t="77445" x="5138738" y="6078538"/>
          <p14:tracePt t="77453" x="5180013" y="6065838"/>
          <p14:tracePt t="77461" x="5207000" y="6065838"/>
          <p14:tracePt t="77470" x="5235575" y="6065838"/>
          <p14:tracePt t="77478" x="5248275" y="6065838"/>
          <p14:tracePt t="77486" x="5275263" y="6065838"/>
          <p14:tracePt t="77494" x="5289550" y="6065838"/>
          <p14:tracePt t="77502" x="5303838" y="6065838"/>
          <p14:tracePt t="77511" x="5316538" y="6065838"/>
          <p14:tracePt t="77527" x="5316538" y="6078538"/>
          <p14:tracePt t="77535" x="5330825" y="6078538"/>
          <p14:tracePt t="77543" x="5330825" y="6092825"/>
          <p14:tracePt t="77552" x="5343525" y="6107113"/>
          <p14:tracePt t="77568" x="5343525" y="6119813"/>
          <p14:tracePt t="77576" x="5343525" y="6134100"/>
          <p14:tracePt t="77584" x="5357813" y="6148388"/>
          <p14:tracePt t="77600" x="5357813" y="6161088"/>
          <p14:tracePt t="77617" x="5357813" y="6175375"/>
          <p14:tracePt t="77642" x="5357813" y="6188075"/>
          <p14:tracePt t="77674" x="5357813" y="6202363"/>
          <p14:tracePt t="77699" x="5357813" y="6216650"/>
          <p14:tracePt t="77714" x="5357813" y="6229350"/>
          <p14:tracePt t="77756" x="5357813" y="6243638"/>
          <p14:tracePt t="77772" x="5343525" y="6243638"/>
          <p14:tracePt t="80109" x="5330825" y="6243638"/>
          <p14:tracePt t="80116" x="5289550" y="6243638"/>
          <p14:tracePt t="80123" x="5248275" y="6243638"/>
          <p14:tracePt t="80132" x="5180013" y="6243638"/>
          <p14:tracePt t="80139" x="5097463" y="6243638"/>
          <p14:tracePt t="80148" x="5002213" y="6243638"/>
          <p14:tracePt t="80156" x="4838700" y="6243638"/>
          <p14:tracePt t="80165" x="4646613" y="6270625"/>
          <p14:tracePt t="80172" x="4468813" y="6297613"/>
          <p14:tracePt t="80181" x="4251325" y="6324600"/>
          <p14:tracePt t="80189" x="4046538" y="6365875"/>
          <p14:tracePt t="80197" x="3840163" y="6392863"/>
          <p14:tracePt t="80204" x="3649663" y="6421438"/>
          <p14:tracePt t="80214" x="3471863" y="6448425"/>
          <p14:tracePt t="80221" x="3308350" y="6489700"/>
          <p14:tracePt t="80230" x="3240088" y="6489700"/>
          <p14:tracePt t="80237" x="3170238" y="6502400"/>
          <p14:tracePt t="80246" x="3074988" y="6516688"/>
          <p14:tracePt t="80253" x="3006725" y="6516688"/>
          <p14:tracePt t="80263" x="2938463" y="6529388"/>
          <p14:tracePt t="80270" x="2897188" y="6529388"/>
          <p14:tracePt t="80280" x="2855913" y="6529388"/>
          <p14:tracePt t="80286" x="2828925" y="6529388"/>
          <p14:tracePt t="80295" x="2816225" y="6529388"/>
          <p14:tracePt t="80303" x="2801938" y="6529388"/>
          <p14:tracePt t="80310" x="2787650" y="6529388"/>
          <p14:tracePt t="80318" x="2774950" y="6529388"/>
          <p14:tracePt t="80335" x="2760663" y="6529388"/>
          <p14:tracePt t="80343" x="2760663" y="6516688"/>
          <p14:tracePt t="80360" x="2747963" y="6502400"/>
          <p14:tracePt t="80376" x="2733675" y="6502400"/>
          <p14:tracePt t="80384" x="2733675" y="6489700"/>
          <p14:tracePt t="80400" x="2719388" y="6489700"/>
          <p14:tracePt t="80408" x="2706688" y="6475413"/>
          <p14:tracePt t="80417" x="2692400" y="6475413"/>
          <p14:tracePt t="80426" x="2692400" y="6461125"/>
          <p14:tracePt t="80433" x="2679700" y="6461125"/>
          <p14:tracePt t="80441" x="2665413" y="6448425"/>
          <p14:tracePt t="80449" x="2638425" y="6448425"/>
          <p14:tracePt t="80458" x="2609850" y="6434138"/>
          <p14:tracePt t="80466" x="2597150" y="6434138"/>
          <p14:tracePt t="80473" x="2570163" y="6421438"/>
          <p14:tracePt t="80482" x="2541588" y="6407150"/>
          <p14:tracePt t="80490" x="2514600" y="6407150"/>
          <p14:tracePt t="80498" x="2487613" y="6392863"/>
          <p14:tracePt t="80506" x="2460625" y="6392863"/>
          <p14:tracePt t="80514" x="2446338" y="6380163"/>
          <p14:tracePt t="80522" x="2419350" y="6380163"/>
          <p14:tracePt t="80531" x="2405063" y="6365875"/>
          <p14:tracePt t="80538" x="2392363" y="6365875"/>
          <p14:tracePt t="80547" x="2378075" y="6365875"/>
          <p14:tracePt t="80555" x="2351088" y="6353175"/>
          <p14:tracePt t="80571" x="2336800" y="6338888"/>
          <p14:tracePt t="80580" x="2324100" y="6338888"/>
          <p14:tracePt t="80605" x="2324100" y="6324600"/>
          <p14:tracePt t="80614" x="2309813" y="6324600"/>
          <p14:tracePt t="80653" x="2295525" y="6324600"/>
          <p14:tracePt t="80661" x="2295525" y="6338888"/>
          <p14:tracePt t="80669" x="2282825" y="6353175"/>
          <p14:tracePt t="80677" x="2255838" y="6365875"/>
          <p14:tracePt t="80685" x="2241550" y="6380163"/>
          <p14:tracePt t="80694" x="2200275" y="6407150"/>
          <p14:tracePt t="80702" x="2159000" y="6421438"/>
          <p14:tracePt t="80710" x="2119313" y="6448425"/>
          <p14:tracePt t="80718" x="2078038" y="6475413"/>
          <p14:tracePt t="80726" x="2036763" y="6502400"/>
          <p14:tracePt t="80734" x="1981200" y="6529388"/>
          <p14:tracePt t="80742" x="1927225" y="6543675"/>
          <p14:tracePt t="80750" x="1858963" y="6557963"/>
          <p14:tracePt t="80758" x="1817688" y="6557963"/>
          <p14:tracePt t="80767" x="1749425" y="6570663"/>
          <p14:tracePt t="80775" x="1722438" y="6570663"/>
          <p14:tracePt t="80783" x="1681163" y="6570663"/>
          <p14:tracePt t="80791" x="1639888" y="6570663"/>
          <p14:tracePt t="80799" x="1598613" y="6570663"/>
          <p14:tracePt t="80807" x="1558925" y="6570663"/>
          <p14:tracePt t="80816" x="1530350" y="6570663"/>
          <p14:tracePt t="80824" x="1503363" y="6570663"/>
          <p14:tracePt t="80832" x="1476375" y="6570663"/>
          <p14:tracePt t="80841" x="1462088" y="6570663"/>
          <p14:tracePt t="80848" x="1435100" y="6570663"/>
          <p14:tracePt t="80856" x="1420813" y="6557963"/>
          <p14:tracePt t="80865" x="1408113" y="6557963"/>
          <p14:tracePt t="80873" x="1408113" y="6543675"/>
          <p14:tracePt t="80881" x="1393825" y="6543675"/>
          <p14:tracePt t="80889" x="1393825" y="6529388"/>
          <p14:tracePt t="81403" x="1381125" y="6529388"/>
        </p14:tracePtLst>
      </p14:laserTraceLst>
    </p:ext>
  </p:extLs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C1EA979-7C00-364E-9F5D-93C1736E3001}"/>
              </a:ext>
            </a:extLst>
          </p:cNvPr>
          <p:cNvSpPr>
            <a:spLocks noGrp="1"/>
          </p:cNvSpPr>
          <p:nvPr>
            <p:ph type="title"/>
          </p:nvPr>
        </p:nvSpPr>
        <p:spPr/>
        <p:txBody>
          <a:bodyPr/>
          <a:lstStyle/>
          <a:p>
            <a:r>
              <a:rPr kumimoji="1" lang="en-US" altLang="ja-JP" dirty="0"/>
              <a:t>Shelter Navi</a:t>
            </a:r>
            <a:r>
              <a:rPr kumimoji="1" lang="ja-JP" altLang="en-US"/>
              <a:t>の画面イメージ</a:t>
            </a:r>
          </a:p>
        </p:txBody>
      </p:sp>
      <p:sp>
        <p:nvSpPr>
          <p:cNvPr id="8" name="コンテンツ プレースホルダー 7"/>
          <p:cNvSpPr>
            <a:spLocks noGrp="1"/>
          </p:cNvSpPr>
          <p:nvPr>
            <p:ph idx="1"/>
          </p:nvPr>
        </p:nvSpPr>
        <p:spPr/>
        <p:txBody>
          <a:bodyPr/>
          <a:lstStyle/>
          <a:p>
            <a:r>
              <a:rPr lang="ja-JP" altLang="en-US"/>
              <a:t>現在、神戸市と姫路市の避難所のオープンデータを用いて</a:t>
            </a:r>
            <a:endParaRPr lang="en-US" altLang="ja-JP" dirty="0"/>
          </a:p>
          <a:p>
            <a:pPr marL="0" indent="0">
              <a:buNone/>
            </a:pPr>
            <a:r>
              <a:rPr lang="en-US" altLang="ja-JP" dirty="0"/>
              <a:t>    </a:t>
            </a:r>
            <a:r>
              <a:rPr lang="ja-JP" altLang="en-US"/>
              <a:t>アプリを実装中</a:t>
            </a:r>
            <a:endParaRPr kumimoji="1" lang="ja-JP" altLang="en-US"/>
          </a:p>
        </p:txBody>
      </p:sp>
      <p:sp>
        <p:nvSpPr>
          <p:cNvPr id="4" name="スライド番号プレースホルダー 3">
            <a:extLst>
              <a:ext uri="{FF2B5EF4-FFF2-40B4-BE49-F238E27FC236}">
                <a16:creationId xmlns:a16="http://schemas.microsoft.com/office/drawing/2014/main" id="{3CDAE32B-105D-1343-B1FB-9EA445F6F779}"/>
              </a:ext>
            </a:extLst>
          </p:cNvPr>
          <p:cNvSpPr>
            <a:spLocks noGrp="1"/>
          </p:cNvSpPr>
          <p:nvPr>
            <p:ph type="sldNum" sz="quarter" idx="11"/>
          </p:nvPr>
        </p:nvSpPr>
        <p:spPr/>
        <p:txBody>
          <a:bodyPr/>
          <a:lstStyle/>
          <a:p>
            <a:fld id="{540B1702-1328-441D-B737-C2B94A2E6AF5}" type="slidenum">
              <a:rPr lang="en-US" altLang="ja-JP" smtClean="0"/>
              <a:pPr/>
              <a:t>9</a:t>
            </a:fld>
            <a:endParaRPr lang="en-US" altLang="ja-JP"/>
          </a:p>
        </p:txBody>
      </p:sp>
      <p:pic>
        <p:nvPicPr>
          <p:cNvPr id="5" name="図 4">
            <a:extLst>
              <a:ext uri="{FF2B5EF4-FFF2-40B4-BE49-F238E27FC236}">
                <a16:creationId xmlns:a16="http://schemas.microsoft.com/office/drawing/2014/main" id="{8A7C7919-8B57-F345-90FB-E6D2EA55723F}"/>
              </a:ext>
            </a:extLst>
          </p:cNvPr>
          <p:cNvPicPr>
            <a:picLocks noChangeAspect="1"/>
          </p:cNvPicPr>
          <p:nvPr/>
        </p:nvPicPr>
        <p:blipFill>
          <a:blip r:embed="rId5"/>
          <a:stretch>
            <a:fillRect/>
          </a:stretch>
        </p:blipFill>
        <p:spPr>
          <a:xfrm>
            <a:off x="4788024" y="2210129"/>
            <a:ext cx="3600400" cy="4266871"/>
          </a:xfrm>
          <a:prstGeom prst="rect">
            <a:avLst/>
          </a:prstGeom>
          <a:ln>
            <a:solidFill>
              <a:schemeClr val="tx1"/>
            </a:solidFill>
          </a:ln>
        </p:spPr>
      </p:pic>
      <p:pic>
        <p:nvPicPr>
          <p:cNvPr id="6" name="図 5">
            <a:extLst>
              <a:ext uri="{FF2B5EF4-FFF2-40B4-BE49-F238E27FC236}">
                <a16:creationId xmlns:a16="http://schemas.microsoft.com/office/drawing/2014/main" id="{347B48CB-9AEF-1048-9778-BD88FC3EF438}"/>
              </a:ext>
            </a:extLst>
          </p:cNvPr>
          <p:cNvPicPr>
            <a:picLocks noChangeAspect="1"/>
          </p:cNvPicPr>
          <p:nvPr/>
        </p:nvPicPr>
        <p:blipFill>
          <a:blip r:embed="rId6"/>
          <a:stretch>
            <a:fillRect/>
          </a:stretch>
        </p:blipFill>
        <p:spPr>
          <a:xfrm>
            <a:off x="501724" y="2210129"/>
            <a:ext cx="3783732" cy="4371745"/>
          </a:xfrm>
          <a:prstGeom prst="rect">
            <a:avLst/>
          </a:prstGeom>
          <a:ln>
            <a:solidFill>
              <a:schemeClr val="tx1"/>
            </a:solidFill>
          </a:ln>
        </p:spPr>
      </p:pic>
      <p:pic>
        <p:nvPicPr>
          <p:cNvPr id="3" name="オーディオ 2">
            <a:hlinkClick r:id="" action="ppaction://media"/>
            <a:extLst>
              <a:ext uri="{FF2B5EF4-FFF2-40B4-BE49-F238E27FC236}">
                <a16:creationId xmlns:a16="http://schemas.microsoft.com/office/drawing/2014/main" id="{17F2FF5D-102A-0E46-BD79-BE7BEF92832B}"/>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115300" y="5829300"/>
            <a:ext cx="812800" cy="812800"/>
          </a:xfrm>
          <a:prstGeom prst="rect">
            <a:avLst/>
          </a:prstGeom>
        </p:spPr>
      </p:pic>
    </p:spTree>
    <p:extLst>
      <p:ext uri="{BB962C8B-B14F-4D97-AF65-F5344CB8AC3E}">
        <p14:creationId xmlns:p14="http://schemas.microsoft.com/office/powerpoint/2010/main" val="3324100412"/>
      </p:ext>
    </p:extLst>
  </p:cSld>
  <p:clrMapOvr>
    <a:masterClrMapping/>
  </p:clrMapOvr>
  <mc:AlternateContent xmlns:mc="http://schemas.openxmlformats.org/markup-compatibility/2006">
    <mc:Choice xmlns:p14="http://schemas.microsoft.com/office/powerpoint/2010/main" Requires="p14">
      <p:transition spd="slow" p14:dur="2000" advTm="46372"/>
    </mc:Choice>
    <mc:Fallback>
      <p:transition spd="slow" advTm="4637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extLst>
    <p:ext uri="{3A86A75C-4F4B-4683-9AE1-C65F6400EC91}">
      <p14:laserTraceLst xmlns:p14="http://schemas.microsoft.com/office/powerpoint/2010/main">
        <p14:tracePtLst>
          <p14:tracePt t="0" x="6342063" y="53975"/>
          <p14:tracePt t="0" x="7107238" y="177800"/>
          <p14:tracePt t="0" x="7421563" y="231775"/>
          <p14:tracePt t="0" x="8556625" y="409575"/>
          <p14:tracePt t="0" x="9061450" y="2500313"/>
          <p14:tracePt t="0" x="8883650" y="2432050"/>
          <p14:tracePt t="0" x="8201025" y="2198688"/>
          <p14:tracePt t="0" x="8050213" y="2144713"/>
          <p14:tracePt t="0" x="7723188" y="2062163"/>
          <p14:tracePt t="0" x="7202488" y="1939925"/>
          <p14:tracePt t="0" x="7053263" y="1925638"/>
          <p14:tracePt t="0" x="6807200" y="1898650"/>
          <p14:tracePt t="0" x="6561138" y="1885950"/>
          <p14:tracePt t="0" x="6315075" y="1885950"/>
          <p14:tracePt t="0" x="6081713" y="1885950"/>
          <p14:tracePt t="0" x="5864225" y="1925638"/>
          <p14:tracePt t="0" x="5686425" y="1966913"/>
          <p14:tracePt t="0" x="5508625" y="2035175"/>
          <p14:tracePt t="0" x="5330825" y="2090738"/>
          <p14:tracePt t="0" x="5248275" y="2117725"/>
          <p14:tracePt t="0" x="5126038" y="2159000"/>
          <p14:tracePt t="0" x="5016500" y="2198688"/>
          <p14:tracePt t="0" x="4989513" y="2212975"/>
          <p14:tracePt t="0" x="4921250" y="2227263"/>
          <p14:tracePt t="0" x="4879975" y="2239963"/>
          <p14:tracePt t="0" x="4852988" y="2239963"/>
          <p14:tracePt t="0" x="4838700" y="2254250"/>
          <p14:tracePt t="0" x="4824413" y="2254250"/>
          <p14:tracePt t="0" x="4824413" y="2268538"/>
          <p14:tracePt t="0" x="4838700" y="2268538"/>
          <p14:tracePt t="0" x="4879975" y="2268538"/>
          <p14:tracePt t="0" x="4906963" y="2268538"/>
          <p14:tracePt t="0" x="4960938" y="2268538"/>
          <p14:tracePt t="0" x="5002213" y="2268538"/>
          <p14:tracePt t="0" x="5070475" y="2239963"/>
          <p14:tracePt t="0" x="5057775" y="2281238"/>
          <p14:tracePt t="0" x="5029200" y="2322513"/>
          <p14:tracePt t="0" x="5016500" y="2336800"/>
          <p14:tracePt t="0" x="4989513" y="2349500"/>
          <p14:tracePt t="0" x="4960938" y="2363788"/>
          <p14:tracePt t="0" x="4933950" y="2363788"/>
          <p14:tracePt t="0" x="4906963" y="2363788"/>
          <p14:tracePt t="0" x="4879975" y="2349500"/>
          <p14:tracePt t="0" x="4865688" y="2322513"/>
          <p14:tracePt t="0" x="4811713" y="2281238"/>
          <p14:tracePt t="0" x="4770438" y="2185988"/>
          <p14:tracePt t="0" x="4729163" y="2090738"/>
          <p14:tracePt t="0" x="4714875" y="2049463"/>
          <p14:tracePt t="0" x="4687888" y="1993900"/>
          <p14:tracePt t="0" x="4660900" y="1939925"/>
          <p14:tracePt t="0" x="4646613" y="1885950"/>
          <p14:tracePt t="0" x="4633913" y="1857375"/>
          <p14:tracePt t="0" x="4619625" y="1830388"/>
          <p14:tracePt t="0" x="4619625" y="1817688"/>
          <p14:tracePt t="0" x="4606925" y="1817688"/>
          <p14:tracePt t="0" x="4606925" y="1844675"/>
          <p14:tracePt t="0" x="4606925" y="1871663"/>
          <p14:tracePt t="0" x="4592638" y="1912938"/>
          <p14:tracePt t="0" x="4592638" y="1954213"/>
          <p14:tracePt t="0" x="4578350" y="2008188"/>
          <p14:tracePt t="0" x="4319588" y="2008188"/>
          <p14:tracePt t="0" x="3976688" y="2008188"/>
          <p14:tracePt t="0" x="3730625" y="1993900"/>
          <p14:tracePt t="0" x="3513138" y="1912938"/>
          <p14:tracePt t="0" x="3294063" y="1803400"/>
          <p14:tracePt t="0" x="3143250" y="1693863"/>
          <p14:tracePt t="0" x="2994025" y="1557338"/>
          <p14:tracePt t="0" x="2884488" y="1435100"/>
          <p14:tracePt t="0" x="2609850" y="1160463"/>
          <p14:tracePt t="0" x="2514600" y="1023938"/>
          <p14:tracePt t="0" x="2324100" y="765175"/>
          <p14:tracePt t="0" x="2173288" y="546100"/>
          <p14:tracePt t="0" x="2049463" y="341313"/>
          <p14:tracePt t="0" x="2022475" y="260350"/>
          <p14:tracePt t="0" x="1941513" y="109538"/>
          <p14:tracePt t="0" x="1900238" y="14288"/>
          <p14:tracePt t="0" x="1981200" y="136525"/>
          <p14:tracePt t="0" x="2078038" y="204788"/>
          <p14:tracePt t="0" x="2187575" y="287338"/>
          <p14:tracePt t="0" x="2309813" y="368300"/>
          <p14:tracePt t="0" x="2570163" y="519113"/>
          <p14:tracePt t="0" x="2774950" y="601663"/>
          <p14:tracePt t="0" x="3021013" y="682625"/>
          <p14:tracePt t="0" x="3321050" y="779463"/>
          <p14:tracePt t="0" x="3662363" y="860425"/>
          <p14:tracePt t="0" x="4032250" y="928688"/>
          <p14:tracePt t="0" x="4441825" y="1023938"/>
          <p14:tracePt t="0" x="4838700" y="1106488"/>
          <p14:tracePt t="0" x="5029200" y="1147763"/>
          <p14:tracePt t="0" x="5672138" y="1284288"/>
          <p14:tracePt t="0" x="5822950" y="1325563"/>
          <p14:tracePt t="0" x="6110288" y="1420813"/>
          <p14:tracePt t="0" x="6218238" y="1462088"/>
          <p14:tracePt t="0" x="6424613" y="1530350"/>
          <p14:tracePt t="0" x="6561138" y="1598613"/>
          <p14:tracePt t="0" x="6615113" y="1625600"/>
          <p14:tracePt t="0" x="6697663" y="1666875"/>
          <p14:tracePt t="0" x="6738938" y="1679575"/>
          <p14:tracePt t="0" x="6792913" y="1708150"/>
          <p14:tracePt t="0" x="6807200" y="1720850"/>
          <p14:tracePt t="0" x="6819900" y="1720850"/>
          <p14:tracePt t="0" x="6819900" y="1735138"/>
          <p14:tracePt t="0" x="6834188" y="1735138"/>
          <p14:tracePt t="0" x="6819900" y="1735138"/>
          <p14:tracePt t="0" x="6807200" y="1735138"/>
          <p14:tracePt t="0" x="6792913" y="1735138"/>
          <p14:tracePt t="0" x="6751638" y="1735138"/>
          <p14:tracePt t="0" x="6724650" y="1720850"/>
          <p14:tracePt t="0" x="6683375" y="1708150"/>
          <p14:tracePt t="0" x="6629400" y="1679575"/>
          <p14:tracePt t="0" x="6573838" y="1666875"/>
          <p14:tracePt t="0" x="6505575" y="1639888"/>
          <p14:tracePt t="0" x="6437313" y="1625600"/>
          <p14:tracePt t="0" x="6369050" y="1611313"/>
          <p14:tracePt t="0" x="6300788" y="1598613"/>
          <p14:tracePt t="0" x="6246813" y="1598613"/>
          <p14:tracePt t="0" x="6191250" y="1584325"/>
          <p14:tracePt t="0" x="6122988" y="1584325"/>
          <p14:tracePt t="0" x="6054725" y="1584325"/>
          <p14:tracePt t="0" x="6027738" y="1584325"/>
          <p14:tracePt t="0" x="5986463" y="1584325"/>
          <p14:tracePt t="0" x="5945188" y="1584325"/>
          <p14:tracePt t="0" x="5932488" y="1584325"/>
          <p14:tracePt t="0" x="5903913" y="1584325"/>
          <p14:tracePt t="0" x="5891213" y="1584325"/>
          <p14:tracePt t="0" x="5876925" y="1584325"/>
          <p14:tracePt t="0" x="5808663" y="1584325"/>
          <p14:tracePt t="0" x="5727700" y="1584325"/>
          <p14:tracePt t="0" x="5657850" y="1584325"/>
          <p14:tracePt t="0" x="5562600" y="1584325"/>
          <p14:tracePt t="0" x="5453063" y="1584325"/>
          <p14:tracePt t="0" x="5330825" y="1584325"/>
          <p14:tracePt t="0" x="5221288" y="1584325"/>
          <p14:tracePt t="0" x="5002213" y="1584325"/>
          <p14:tracePt t="0" x="4783138" y="1584325"/>
          <p14:tracePt t="0" x="4565650" y="1584325"/>
          <p14:tracePt t="0" x="4373563" y="1584325"/>
          <p14:tracePt t="0" x="4183063" y="1584325"/>
          <p14:tracePt t="0" x="4046538" y="1584325"/>
          <p14:tracePt t="0" x="3881438" y="1584325"/>
          <p14:tracePt t="0" x="3800475" y="1584325"/>
          <p14:tracePt t="0" x="3690938" y="1571625"/>
          <p14:tracePt t="0" x="3581400" y="1571625"/>
          <p14:tracePt t="0" x="3486150" y="1557338"/>
          <p14:tracePt t="0" x="3416300" y="1530350"/>
          <p14:tracePt t="0" x="3348038" y="1516063"/>
          <p14:tracePt t="0" x="3321050" y="1516063"/>
          <p14:tracePt t="0" x="3240088" y="1489075"/>
          <p14:tracePt t="0" x="3198813" y="1474788"/>
          <p14:tracePt t="0" x="3157538" y="1462088"/>
          <p14:tracePt t="0" x="3116263" y="1447800"/>
          <p14:tracePt t="0" x="3089275" y="1420813"/>
          <p14:tracePt t="0" x="3048000" y="1406525"/>
          <p14:tracePt t="0" x="3006725" y="1379538"/>
          <p14:tracePt t="0" x="2979738" y="1352550"/>
          <p14:tracePt t="0" x="2938463" y="1325563"/>
          <p14:tracePt t="0" x="2897188" y="1298575"/>
          <p14:tracePt t="0" x="2855913" y="1270000"/>
          <p14:tracePt t="0" x="2801938" y="1230313"/>
          <p14:tracePt t="0" x="2733675" y="1201738"/>
          <p14:tracePt t="0" x="2665413" y="1174750"/>
          <p14:tracePt t="0" x="2582863" y="1133475"/>
          <p14:tracePt t="0" x="2501900" y="1092200"/>
          <p14:tracePt t="0" x="2405063" y="1052513"/>
          <p14:tracePt t="0" x="2309813" y="1011238"/>
          <p14:tracePt t="0" x="2214563" y="984250"/>
          <p14:tracePt t="0" x="2105025" y="955675"/>
          <p14:tracePt t="0" x="2009775" y="928688"/>
          <p14:tracePt t="0" x="1927225" y="901700"/>
          <p14:tracePt t="0" x="1844675" y="887413"/>
          <p14:tracePt t="0" x="1763713" y="874713"/>
          <p14:tracePt t="0" x="1695450" y="874713"/>
          <p14:tracePt t="0" x="1627188" y="860425"/>
          <p14:tracePt t="0" x="1585913" y="860425"/>
          <p14:tracePt t="0" x="1544638" y="860425"/>
          <p14:tracePt t="0" x="1503363" y="847725"/>
          <p14:tracePt t="0" x="1462088" y="847725"/>
          <p14:tracePt t="0" x="1435100" y="847725"/>
          <p14:tracePt t="0" x="1420813" y="847725"/>
          <p14:tracePt t="0" x="1393825" y="847725"/>
          <p14:tracePt t="0" x="1381125" y="847725"/>
          <p14:tracePt t="0" x="1366838" y="833438"/>
          <p14:tracePt t="0" x="1352550" y="833438"/>
          <p14:tracePt t="0" x="1339850" y="833438"/>
          <p14:tracePt t="0" x="1312863" y="833438"/>
          <p14:tracePt t="0" x="1298575" y="833438"/>
          <p14:tracePt t="0" x="1284288" y="833438"/>
          <p14:tracePt t="0" x="1257300" y="833438"/>
          <p14:tracePt t="0" x="1243013" y="833438"/>
          <p14:tracePt t="0" x="1216025" y="847725"/>
          <p14:tracePt t="0" x="1203325" y="847725"/>
          <p14:tracePt t="0" x="1162050" y="860425"/>
          <p14:tracePt t="0" x="1135063" y="874713"/>
          <p14:tracePt t="0" x="1093788" y="887413"/>
          <p14:tracePt t="0" x="1066800" y="901700"/>
          <p14:tracePt t="0" x="1025525" y="928688"/>
          <p14:tracePt t="0" x="984250" y="942975"/>
          <p14:tracePt t="0" x="942975" y="955675"/>
          <p14:tracePt t="0" x="928688" y="969963"/>
          <p14:tracePt t="0" x="889000" y="984250"/>
          <p14:tracePt t="0" x="860425" y="996950"/>
          <p14:tracePt t="0" x="833438" y="996950"/>
          <p14:tracePt t="0" x="806450" y="1011238"/>
          <p14:tracePt t="0" x="792163" y="1011238"/>
          <p14:tracePt t="0" x="779463" y="1011238"/>
          <p14:tracePt t="0" x="765175" y="1011238"/>
          <p14:tracePt t="0" x="779463" y="1011238"/>
          <p14:tracePt t="0" x="806450" y="1011238"/>
          <p14:tracePt t="0" x="847725" y="1011238"/>
          <p14:tracePt t="0" x="901700" y="1023938"/>
          <p14:tracePt t="0" x="957263" y="1038225"/>
          <p14:tracePt t="0" x="1079500" y="1052513"/>
          <p14:tracePt t="0" x="1135063" y="1065213"/>
          <p14:tracePt t="0" x="1189038" y="1065213"/>
          <p14:tracePt t="0" x="1257300" y="1065213"/>
          <p14:tracePt t="0" x="1366838" y="1065213"/>
          <p14:tracePt t="0" x="1449388" y="1038225"/>
          <p14:tracePt t="0" x="1489075" y="984250"/>
          <p14:tracePt t="0" x="1530350" y="887413"/>
          <p14:tracePt t="0" x="1544638" y="765175"/>
          <p14:tracePt t="0" x="1571625" y="628650"/>
          <p14:tracePt t="0" x="1585913" y="492125"/>
          <p14:tracePt t="0" x="1585913" y="409575"/>
          <p14:tracePt t="0" x="1585913" y="287338"/>
          <p14:tracePt t="0" x="1585913" y="177800"/>
          <p14:tracePt t="0" x="1571625" y="95250"/>
          <p14:tracePt t="0" x="1558925" y="68263"/>
          <p14:tracePt t="160" x="928688" y="26988"/>
          <p14:tracePt t="167" x="928688" y="82550"/>
          <p14:tracePt t="172" x="928688" y="150813"/>
          <p14:tracePt t="179" x="928688" y="219075"/>
          <p14:tracePt t="188" x="928688" y="355600"/>
          <p14:tracePt t="196" x="915988" y="492125"/>
          <p14:tracePt t="204" x="915988" y="560388"/>
          <p14:tracePt t="212" x="889000" y="669925"/>
          <p14:tracePt t="220" x="860425" y="765175"/>
          <p14:tracePt t="228" x="847725" y="847725"/>
          <p14:tracePt t="236" x="847725" y="887413"/>
          <p14:tracePt t="244" x="833438" y="928688"/>
          <p14:tracePt t="253" x="820738" y="984250"/>
          <p14:tracePt t="261" x="820738" y="1011238"/>
          <p14:tracePt t="269" x="806450" y="1023938"/>
          <p14:tracePt t="277" x="806450" y="1038225"/>
          <p14:tracePt t="286" x="806450" y="1052513"/>
          <p14:tracePt t="311" x="792163" y="1052513"/>
          <p14:tracePt t="318" x="779463" y="1052513"/>
          <p14:tracePt t="326" x="765175" y="1052513"/>
          <p14:tracePt t="343" x="752475" y="1052513"/>
          <p14:tracePt t="350" x="738188" y="1052513"/>
          <p14:tracePt t="359" x="723900" y="1052513"/>
          <p14:tracePt t="367" x="711200" y="1038225"/>
          <p14:tracePt t="375" x="696913" y="1038225"/>
          <p14:tracePt t="393" x="682625" y="1038225"/>
          <p14:tracePt t="399" x="669925" y="1023938"/>
          <p14:tracePt t="425" x="655638" y="1023938"/>
          <p14:tracePt t="441" x="655638" y="1011238"/>
          <p14:tracePt t="449" x="642938" y="1011238"/>
          <p14:tracePt t="456" x="628650" y="1011238"/>
          <p14:tracePt t="481" x="614363" y="1011238"/>
          <p14:tracePt t="497" x="601663" y="1011238"/>
          <p14:tracePt t="513" x="587375" y="1011238"/>
          <p14:tracePt t="530" x="574675" y="1023938"/>
          <p14:tracePt t="538" x="574675" y="1038225"/>
          <p14:tracePt t="546" x="560388" y="1052513"/>
          <p14:tracePt t="563" x="546100" y="1065213"/>
          <p14:tracePt t="579" x="546100" y="1079500"/>
          <p14:tracePt t="586" x="533400" y="1079500"/>
          <p14:tracePt t="594" x="533400" y="1092200"/>
          <p14:tracePt t="602" x="519113" y="1092200"/>
          <p14:tracePt t="611" x="519113" y="1106488"/>
          <p14:tracePt t="628" x="519113" y="1120775"/>
          <p14:tracePt t="636" x="506413" y="1120775"/>
          <p14:tracePt t="734" x="492125" y="1120775"/>
          <p14:tracePt t="7537" x="492125" y="1133475"/>
          <p14:tracePt t="7545" x="492125" y="1174750"/>
          <p14:tracePt t="7552" x="492125" y="1201738"/>
          <p14:tracePt t="7560" x="506413" y="1243013"/>
          <p14:tracePt t="7568" x="519113" y="1270000"/>
          <p14:tracePt t="7576" x="533400" y="1352550"/>
          <p14:tracePt t="7584" x="546100" y="1435100"/>
          <p14:tracePt t="7592" x="560388" y="1571625"/>
          <p14:tracePt t="7601" x="560388" y="1625600"/>
          <p14:tracePt t="7608" x="574675" y="1735138"/>
          <p14:tracePt t="7617" x="587375" y="1830388"/>
          <p14:tracePt t="7625" x="587375" y="1912938"/>
          <p14:tracePt t="7634" x="601663" y="1993900"/>
          <p14:tracePt t="7641" x="614363" y="2076450"/>
          <p14:tracePt t="7650" x="628650" y="2159000"/>
          <p14:tracePt t="7657" x="642938" y="2227263"/>
          <p14:tracePt t="7667" x="655638" y="2295525"/>
          <p14:tracePt t="7674" x="669925" y="2363788"/>
          <p14:tracePt t="7684" x="682625" y="2417763"/>
          <p14:tracePt t="7690" x="696913" y="2486025"/>
          <p14:tracePt t="7700" x="711200" y="2541588"/>
          <p14:tracePt t="7707" x="723900" y="2554288"/>
          <p14:tracePt t="7716" x="723900" y="2595563"/>
          <p14:tracePt t="7722" x="723900" y="2636838"/>
          <p14:tracePt t="7733" x="738188" y="2663825"/>
          <p14:tracePt t="7740" x="738188" y="2678113"/>
          <p14:tracePt t="7750" x="738188" y="2690813"/>
          <p14:tracePt t="7756" x="738188" y="2705100"/>
          <p14:tracePt t="7766" x="738188" y="2719388"/>
          <p14:tracePt t="7780" x="738188" y="2732088"/>
          <p14:tracePt t="7797" x="752475" y="2732088"/>
          <p14:tracePt t="7813" x="752475" y="2746375"/>
          <p14:tracePt t="7830" x="752475" y="2759075"/>
          <p14:tracePt t="7845" x="765175" y="2759075"/>
          <p14:tracePt t="7862" x="765175" y="2773363"/>
          <p14:tracePt t="7869" x="779463" y="2773363"/>
          <p14:tracePt t="7895" x="792163" y="2787650"/>
          <p14:tracePt t="7911" x="806450" y="2787650"/>
          <p14:tracePt t="7918" x="820738" y="2787650"/>
          <p14:tracePt t="7926" x="860425" y="2800350"/>
          <p14:tracePt t="7934" x="889000" y="2800350"/>
          <p14:tracePt t="7943" x="928688" y="2800350"/>
          <p14:tracePt t="7951" x="969963" y="2814638"/>
          <p14:tracePt t="7959" x="1025525" y="2827338"/>
          <p14:tracePt t="7967" x="1093788" y="2841625"/>
          <p14:tracePt t="7975" x="1147763" y="2868613"/>
          <p14:tracePt t="7984" x="1216025" y="2895600"/>
          <p14:tracePt t="7991" x="1298575" y="2924175"/>
          <p14:tracePt t="8000" x="1449388" y="2978150"/>
          <p14:tracePt t="8008" x="1558925" y="3019425"/>
          <p14:tracePt t="8017" x="1612900" y="3032125"/>
          <p14:tracePt t="8024" x="1722438" y="3087688"/>
          <p14:tracePt t="8033" x="1831975" y="3128963"/>
          <p14:tracePt t="8040" x="2009775" y="3209925"/>
          <p14:tracePt t="8049" x="2119313" y="3265488"/>
          <p14:tracePt t="8056" x="2173288" y="3306763"/>
          <p14:tracePt t="8066" x="2268538" y="3360738"/>
          <p14:tracePt t="8072" x="2351088" y="3429000"/>
          <p14:tracePt t="8083" x="2433638" y="3497263"/>
          <p14:tracePt t="8089" x="2514600" y="3579813"/>
          <p14:tracePt t="8099" x="2638425" y="3716338"/>
          <p14:tracePt t="8105" x="2719388" y="3825875"/>
          <p14:tracePt t="8116" x="2801938" y="3948113"/>
          <p14:tracePt t="8122" x="2870200" y="4070350"/>
          <p14:tracePt t="8133" x="2965450" y="4208463"/>
          <p14:tracePt t="8139" x="3062288" y="4344988"/>
          <p14:tracePt t="8149" x="3143250" y="4508500"/>
          <p14:tracePt t="8155" x="3240088" y="4686300"/>
          <p14:tracePt t="8167" x="3335338" y="4849813"/>
          <p14:tracePt t="8173" x="3416300" y="5013325"/>
          <p14:tracePt t="8183" x="3513138" y="5149850"/>
          <p14:tracePt t="8187" x="3594100" y="5314950"/>
          <p14:tracePt t="8200" x="3635375" y="5383213"/>
          <p14:tracePt t="8206" x="3690938" y="5505450"/>
          <p14:tracePt t="8216" x="3730625" y="5627688"/>
          <p14:tracePt t="8223" x="3771900" y="5724525"/>
          <p14:tracePt t="8233" x="3800475" y="5805488"/>
          <p14:tracePt t="8238" x="3813175" y="5888038"/>
          <p14:tracePt t="8250" x="3827463" y="5942013"/>
          <p14:tracePt t="8257" x="3827463" y="5970588"/>
          <p14:tracePt t="8267" x="3827463" y="6051550"/>
          <p14:tracePt t="8271" x="3813175" y="6107113"/>
          <p14:tracePt t="8283" x="3786188" y="6161088"/>
          <p14:tracePt t="8290" x="3744913" y="6202363"/>
          <p14:tracePt t="8300" x="3703638" y="6243638"/>
          <p14:tracePt t="8305" x="3649663" y="6297613"/>
          <p14:tracePt t="8317" x="3581400" y="6338888"/>
          <p14:tracePt t="8319" x="3525838" y="6380163"/>
          <p14:tracePt t="8326" x="3444875" y="6421438"/>
          <p14:tracePt t="8333" x="3362325" y="6448425"/>
          <p14:tracePt t="8341" x="3294063" y="6489700"/>
          <p14:tracePt t="8350" x="3211513" y="6502400"/>
          <p14:tracePt t="8357" x="3130550" y="6516688"/>
          <p14:tracePt t="8367" x="2979738" y="6543675"/>
          <p14:tracePt t="8374" x="2884488" y="6543675"/>
          <p14:tracePt t="8384" x="2774950" y="6557963"/>
          <p14:tracePt t="8391" x="2706688" y="6557963"/>
          <p14:tracePt t="8400" x="2582863" y="6557963"/>
          <p14:tracePt t="8406" x="2392363" y="6543675"/>
          <p14:tracePt t="8416" x="2255838" y="6502400"/>
          <p14:tracePt t="8422" x="2119313" y="6448425"/>
          <p14:tracePt t="8433" x="1981200" y="6392863"/>
          <p14:tracePt t="8439" x="1831975" y="6297613"/>
          <p14:tracePt t="8449" x="1695450" y="6202363"/>
          <p14:tracePt t="8455" x="1558925" y="6078538"/>
          <p14:tracePt t="8466" x="1420813" y="5956300"/>
          <p14:tracePt t="8473" x="1284288" y="5792788"/>
          <p14:tracePt t="8483" x="1052513" y="5491163"/>
          <p14:tracePt t="8489" x="998538" y="5395913"/>
          <p14:tracePt t="8499" x="874713" y="5178425"/>
          <p14:tracePt t="8505" x="792163" y="4972050"/>
          <p14:tracePt t="8516" x="711200" y="4754563"/>
          <p14:tracePt t="8522" x="669925" y="4521200"/>
          <p14:tracePt t="8533" x="642938" y="4276725"/>
          <p14:tracePt t="8538" x="642938" y="4043363"/>
          <p14:tracePt t="8549" x="642938" y="3797300"/>
          <p14:tracePt t="8554" x="642938" y="3565525"/>
          <p14:tracePt t="8566" x="655638" y="3346450"/>
          <p14:tracePt t="8573" x="711200" y="3114675"/>
          <p14:tracePt t="8583" x="779463" y="2895600"/>
          <p14:tracePt t="8587" x="860425" y="2705100"/>
          <p14:tracePt t="8600" x="957263" y="2513013"/>
          <p14:tracePt t="8607" x="998538" y="2432050"/>
          <p14:tracePt t="8616" x="1066800" y="2295525"/>
          <p14:tracePt t="8620" x="1147763" y="2171700"/>
          <p14:tracePt t="8633" x="1230313" y="2076450"/>
          <p14:tracePt t="8640" x="1298575" y="1993900"/>
          <p14:tracePt t="8649" x="1420813" y="1871663"/>
          <p14:tracePt t="8653" x="1517650" y="1817688"/>
          <p14:tracePt t="8667" x="1627188" y="1762125"/>
          <p14:tracePt t="8673" x="1681163" y="1749425"/>
          <p14:tracePt t="8683" x="1858963" y="1708150"/>
          <p14:tracePt t="8687" x="1995488" y="1693863"/>
          <p14:tracePt t="8700" x="2159000" y="1693863"/>
          <p14:tracePt t="8705" x="2324100" y="1693863"/>
          <p14:tracePt t="8717" x="2473325" y="1708150"/>
          <p14:tracePt t="8718" x="2638425" y="1749425"/>
          <p14:tracePt t="8726" x="2816225" y="1817688"/>
          <p14:tracePt t="8734" x="2965450" y="1885950"/>
          <p14:tracePt t="8740" x="3116263" y="1954213"/>
          <p14:tracePt t="8749" x="3198813" y="1993900"/>
          <p14:tracePt t="8756" x="3403600" y="2117725"/>
          <p14:tracePt t="8766" x="3540125" y="2212975"/>
          <p14:tracePt t="8772" x="3649663" y="2295525"/>
          <p14:tracePt t="8783" x="3717925" y="2336800"/>
          <p14:tracePt t="8789" x="3813175" y="2432050"/>
          <p14:tracePt t="8800" x="3895725" y="2527300"/>
          <p14:tracePt t="8806" x="3949700" y="2595563"/>
          <p14:tracePt t="8816" x="4005263" y="2663825"/>
          <p14:tracePt t="8822" x="4017963" y="2690813"/>
          <p14:tracePt t="8833" x="4046538" y="2759075"/>
          <p14:tracePt t="8838" x="4059238" y="2800350"/>
          <p14:tracePt t="8849" x="4073525" y="2868613"/>
          <p14:tracePt t="8855" x="4086225" y="2909888"/>
          <p14:tracePt t="8866" x="4086225" y="2951163"/>
          <p14:tracePt t="8872" x="4086225" y="2992438"/>
          <p14:tracePt t="8883" x="4073525" y="3032125"/>
          <p14:tracePt t="8888" x="4059238" y="3073400"/>
          <p14:tracePt t="8900" x="4046538" y="3100388"/>
          <p14:tracePt t="8906" x="4032250" y="3141663"/>
          <p14:tracePt t="8916" x="4017963" y="3197225"/>
          <p14:tracePt t="8922" x="4005263" y="3224213"/>
          <p14:tracePt t="8933" x="3990975" y="3251200"/>
          <p14:tracePt t="8939" x="3976688" y="3292475"/>
          <p14:tracePt t="8949" x="3963988" y="3319463"/>
          <p14:tracePt t="8955" x="3963988" y="3333750"/>
          <p14:tracePt t="8966" x="3949700" y="3360738"/>
          <p14:tracePt t="8974" x="3949700" y="3387725"/>
          <p14:tracePt t="8983" x="3937000" y="3402013"/>
          <p14:tracePt t="9000" x="3937000" y="3414713"/>
          <p14:tracePt t="9017" x="3937000" y="3429000"/>
          <p14:tracePt t="9037" x="3937000" y="3443288"/>
          <p14:tracePt t="9054" x="3922713" y="3443288"/>
          <p14:tracePt t="9070" x="3908425" y="3443288"/>
          <p14:tracePt t="11201" x="3908425" y="3455988"/>
          <p14:tracePt t="11208" x="3895725" y="3497263"/>
          <p14:tracePt t="11215" x="3868738" y="3551238"/>
          <p14:tracePt t="11224" x="3827463" y="3606800"/>
          <p14:tracePt t="11231" x="3786188" y="3660775"/>
          <p14:tracePt t="11240" x="3759200" y="3729038"/>
          <p14:tracePt t="11247" x="3703638" y="3797300"/>
          <p14:tracePt t="11256" x="3662363" y="3879850"/>
          <p14:tracePt t="11264" x="3594100" y="3962400"/>
          <p14:tracePt t="11272" x="3498850" y="4125913"/>
          <p14:tracePt t="11280" x="3416300" y="4262438"/>
          <p14:tracePt t="11288" x="3321050" y="4425950"/>
          <p14:tracePt t="11297" x="3240088" y="4576763"/>
          <p14:tracePt t="11305" x="3198813" y="4645025"/>
          <p14:tracePt t="11313" x="3143250" y="4754563"/>
          <p14:tracePt t="11321" x="3089275" y="4864100"/>
          <p14:tracePt t="11329" x="3033713" y="4959350"/>
          <p14:tracePt t="11338" x="2994025" y="5040313"/>
          <p14:tracePt t="11346" x="2938463" y="5122863"/>
          <p14:tracePt t="11355" x="2911475" y="5178425"/>
          <p14:tracePt t="11362" x="2870200" y="5246688"/>
          <p14:tracePt t="11371" x="2828925" y="5300663"/>
          <p14:tracePt t="11378" x="2801938" y="5354638"/>
          <p14:tracePt t="11389" x="2760663" y="5410200"/>
          <p14:tracePt t="11395" x="2733675" y="5464175"/>
          <p14:tracePt t="11404" x="2692400" y="5505450"/>
          <p14:tracePt t="11411" x="2651125" y="5546725"/>
          <p14:tracePt t="11421" x="2624138" y="5588000"/>
          <p14:tracePt t="11428" x="2597150" y="5614988"/>
          <p14:tracePt t="11437" x="2555875" y="5656263"/>
          <p14:tracePt t="11443" x="2528888" y="5697538"/>
          <p14:tracePt t="11454" x="2487613" y="5737225"/>
          <p14:tracePt t="11459" x="2446338" y="5778500"/>
          <p14:tracePt t="11470" x="2405063" y="5834063"/>
          <p14:tracePt t="11476" x="2351088" y="5873750"/>
          <p14:tracePt t="11487" x="2309813" y="5915025"/>
          <p14:tracePt t="11492" x="2295525" y="5942013"/>
          <p14:tracePt t="11504" x="2255838" y="5983288"/>
          <p14:tracePt t="11509" x="2227263" y="6010275"/>
          <p14:tracePt t="11520" x="2200275" y="6024563"/>
          <p14:tracePt t="11525" x="2173288" y="6051550"/>
          <p14:tracePt t="11537" x="2146300" y="6065838"/>
          <p14:tracePt t="11542" x="2132013" y="6065838"/>
          <p14:tracePt t="11554" x="2119313" y="6065838"/>
          <p14:tracePt t="11558" x="2090738" y="6065838"/>
          <p14:tracePt t="11571" x="2078038" y="6065838"/>
          <p14:tracePt t="11576" x="2049463" y="6065838"/>
          <p14:tracePt t="11587" x="2036763" y="6065838"/>
          <p14:tracePt t="11592" x="2009775" y="6065838"/>
          <p14:tracePt t="11604" x="1995488" y="6038850"/>
          <p14:tracePt t="11611" x="1968500" y="6024563"/>
          <p14:tracePt t="11620" x="1954213" y="6010275"/>
          <p14:tracePt t="11626" x="1927225" y="5997575"/>
          <p14:tracePt t="11637" x="1912938" y="5970588"/>
          <p14:tracePt t="11641" x="1900238" y="5956300"/>
          <p14:tracePt t="11654" x="1885950" y="5929313"/>
          <p14:tracePt t="11658" x="1873250" y="5915025"/>
          <p14:tracePt t="11671" x="1858963" y="5902325"/>
          <p14:tracePt t="11677" x="1858963" y="5888038"/>
          <p14:tracePt t="11688" x="1844675" y="5873750"/>
          <p14:tracePt t="11689" x="1844675" y="5861050"/>
          <p14:tracePt t="11696" x="1831975" y="5846763"/>
          <p14:tracePt t="11722" x="1831975" y="5834063"/>
          <p14:tracePt t="11762" x="1831975" y="5819775"/>
          <p14:tracePt t="11795" x="1831975" y="5805488"/>
          <p14:tracePt t="11810" x="1831975" y="5792788"/>
          <p14:tracePt t="11835" x="1831975" y="5778500"/>
          <p14:tracePt t="11843" x="1831975" y="5765800"/>
          <p14:tracePt t="11859" x="1831975" y="5751513"/>
          <p14:tracePt t="11876" x="1831975" y="5737225"/>
          <p14:tracePt t="11891" x="1831975" y="5724525"/>
          <p14:tracePt t="11900" x="1831975" y="5710238"/>
          <p14:tracePt t="11916" x="1831975" y="5697538"/>
          <p14:tracePt t="11932" x="1831975" y="5683250"/>
          <p14:tracePt t="11966" x="1831975" y="5668963"/>
          <p14:tracePt t="12413" x="1831975" y="5683250"/>
          <p14:tracePt t="12422" x="1804988" y="5710238"/>
          <p14:tracePt t="12429" x="1790700" y="5737225"/>
          <p14:tracePt t="12437" x="1790700" y="5751513"/>
          <p14:tracePt t="12445" x="1776413" y="5778500"/>
          <p14:tracePt t="12454" x="1749425" y="5805488"/>
          <p14:tracePt t="12461" x="1735138" y="5846763"/>
          <p14:tracePt t="12469" x="1708150" y="5873750"/>
          <p14:tracePt t="12477" x="1681163" y="5929313"/>
          <p14:tracePt t="12485" x="1666875" y="5942013"/>
          <p14:tracePt t="12493" x="1639888" y="5983288"/>
          <p14:tracePt t="12501" x="1627188" y="6010275"/>
          <p14:tracePt t="12510" x="1612900" y="6038850"/>
          <p14:tracePt t="12518" x="1585913" y="6065838"/>
          <p14:tracePt t="12526" x="1571625" y="6078538"/>
          <p14:tracePt t="12534" x="1571625" y="6107113"/>
          <p14:tracePt t="12542" x="1558925" y="6119813"/>
          <p14:tracePt t="12550" x="1544638" y="6134100"/>
          <p14:tracePt t="12567" x="1544638" y="6148388"/>
          <p14:tracePt t="12576" x="1530350" y="6148388"/>
          <p14:tracePt t="12583" x="1530350" y="6161088"/>
          <p14:tracePt t="12609" x="1517650" y="6161088"/>
          <p14:tracePt t="12616" x="1517650" y="6175375"/>
          <p14:tracePt t="14957" x="1530350" y="6175375"/>
          <p14:tracePt t="14965" x="1544638" y="6175375"/>
          <p14:tracePt t="14973" x="1544638" y="6188075"/>
          <p14:tracePt t="14982" x="1558925" y="6188075"/>
          <p14:tracePt t="14989" x="1558925" y="6202363"/>
          <p14:tracePt t="14998" x="1571625" y="6202363"/>
          <p14:tracePt t="15015" x="1585913" y="6202363"/>
          <p14:tracePt t="15022" x="1585913" y="6216650"/>
          <p14:tracePt t="15030" x="1598613" y="6216650"/>
          <p14:tracePt t="15055" x="1612900" y="6229350"/>
          <p14:tracePt t="15145" x="1627188" y="6243638"/>
          <p14:tracePt t="16935" x="1639888" y="6243638"/>
          <p14:tracePt t="16943" x="1639888" y="6256338"/>
          <p14:tracePt t="16951" x="1654175" y="6256338"/>
          <p14:tracePt t="16959" x="1654175" y="6270625"/>
          <p14:tracePt t="16967" x="1666875" y="6270625"/>
          <p14:tracePt t="16975" x="1666875" y="6284913"/>
          <p14:tracePt t="16993" x="1666875" y="6297613"/>
          <p14:tracePt t="17000" x="1681163" y="6297613"/>
          <p14:tracePt t="17009" x="1681163" y="6311900"/>
          <p14:tracePt t="17042" x="1681163" y="6324600"/>
          <p14:tracePt t="17123" x="1681163" y="6338888"/>
          <p14:tracePt t="18206" x="1681163" y="6324600"/>
          <p14:tracePt t="18214" x="1695450" y="6284913"/>
          <p14:tracePt t="18221" x="1735138" y="6202363"/>
          <p14:tracePt t="18230" x="1776413" y="6107113"/>
          <p14:tracePt t="18237" x="1831975" y="6010275"/>
          <p14:tracePt t="18246" x="1900238" y="5888038"/>
          <p14:tracePt t="18253" x="1981200" y="5737225"/>
          <p14:tracePt t="18263" x="2063750" y="5600700"/>
          <p14:tracePt t="18270" x="2146300" y="5451475"/>
          <p14:tracePt t="18277" x="2255838" y="5300663"/>
          <p14:tracePt t="18286" x="2351088" y="5178425"/>
          <p14:tracePt t="18294" x="2446338" y="5054600"/>
          <p14:tracePt t="18302" x="2541588" y="4932363"/>
          <p14:tracePt t="18310" x="2651125" y="4822825"/>
          <p14:tracePt t="18318" x="2774950" y="4713288"/>
          <p14:tracePt t="18327" x="2870200" y="4630738"/>
          <p14:tracePt t="18335" x="2925763" y="4589463"/>
          <p14:tracePt t="18343" x="3021013" y="4508500"/>
          <p14:tracePt t="18351" x="3101975" y="4440238"/>
          <p14:tracePt t="18359" x="3157538" y="4398963"/>
          <p14:tracePt t="18367" x="3211513" y="4344988"/>
          <p14:tracePt t="18375" x="3267075" y="4303713"/>
          <p14:tracePt t="18384" x="3308350" y="4262438"/>
          <p14:tracePt t="18392" x="3348038" y="4235450"/>
          <p14:tracePt t="18400" x="3389313" y="4179888"/>
          <p14:tracePt t="18408" x="3430588" y="4152900"/>
          <p14:tracePt t="18416" x="3471863" y="4111625"/>
          <p14:tracePt t="18424" x="3513138" y="4070350"/>
          <p14:tracePt t="18432" x="3567113" y="4030663"/>
          <p14:tracePt t="18441" x="3594100" y="3989388"/>
          <p14:tracePt t="18449" x="3635375" y="3948113"/>
          <p14:tracePt t="18457" x="3676650" y="3906838"/>
          <p14:tracePt t="18465" x="3717925" y="3852863"/>
          <p14:tracePt t="18473" x="3759200" y="3811588"/>
          <p14:tracePt t="18481" x="3800475" y="3757613"/>
          <p14:tracePt t="18489" x="3868738" y="3660775"/>
          <p14:tracePt t="18498" x="3908425" y="3619500"/>
          <p14:tracePt t="18506" x="3976688" y="3551238"/>
          <p14:tracePt t="18514" x="4032250" y="3482975"/>
          <p14:tracePt t="18522" x="4100513" y="3414713"/>
          <p14:tracePt t="18531" x="4168775" y="3346450"/>
          <p14:tracePt t="18538" x="4222750" y="3265488"/>
          <p14:tracePt t="18548" x="4278313" y="3209925"/>
          <p14:tracePt t="18554" x="4332288" y="3168650"/>
          <p14:tracePt t="18564" x="4387850" y="3128963"/>
          <p14:tracePt t="18571" x="4441825" y="3087688"/>
          <p14:tracePt t="18581" x="4497388" y="3046413"/>
          <p14:tracePt t="18587" x="4537075" y="3019425"/>
          <p14:tracePt t="18596" x="4578350" y="3005138"/>
          <p14:tracePt t="18603" x="4619625" y="2992438"/>
          <p14:tracePt t="18613" x="4675188" y="2978150"/>
          <p14:tracePt t="18620" x="4714875" y="2963863"/>
          <p14:tracePt t="18630" x="4729163" y="2963863"/>
          <p14:tracePt t="18636" x="4770438" y="2963863"/>
          <p14:tracePt t="18646" x="4797425" y="2963863"/>
          <p14:tracePt t="18652" x="4838700" y="2963863"/>
          <p14:tracePt t="18663" x="4865688" y="2963863"/>
          <p14:tracePt t="18669" x="4892675" y="2963863"/>
          <p14:tracePt t="18679" x="4906963" y="2963863"/>
          <p14:tracePt t="18685" x="4933950" y="2963863"/>
          <p14:tracePt t="18696" x="4960938" y="2963863"/>
          <p14:tracePt t="18702" x="4975225" y="2963863"/>
          <p14:tracePt t="18713" x="5002213" y="2963863"/>
          <p14:tracePt t="18719" x="5029200" y="2963863"/>
          <p14:tracePt t="18730" x="5043488" y="2978150"/>
          <p14:tracePt t="18735" x="5070475" y="2978150"/>
          <p14:tracePt t="18746" x="5097463" y="2978150"/>
          <p14:tracePt t="18752" x="5111750" y="2992438"/>
          <p14:tracePt t="18763" x="5126038" y="2992438"/>
          <p14:tracePt t="18767" x="5153025" y="2992438"/>
          <p14:tracePt t="18780" x="5167313" y="2992438"/>
          <p14:tracePt t="18786" x="5180013" y="3005138"/>
          <p14:tracePt t="18796" x="5207000" y="3005138"/>
          <p14:tracePt t="18801" x="5235575" y="3005138"/>
          <p14:tracePt t="18813" x="5262563" y="3019425"/>
          <p14:tracePt t="18820" x="5303838" y="3019425"/>
          <p14:tracePt t="18829" x="5343525" y="3019425"/>
          <p14:tracePt t="18834" x="5357813" y="3019425"/>
          <p14:tracePt t="18847" x="5399088" y="3019425"/>
          <p14:tracePt t="18852" x="5440363" y="3019425"/>
          <p14:tracePt t="18863" x="5467350" y="3019425"/>
          <p14:tracePt t="18868" x="5481638" y="3019425"/>
          <p14:tracePt t="18880" x="5494338" y="3019425"/>
          <p14:tracePt t="18886" x="5508625" y="3019425"/>
          <p14:tracePt t="18896" x="5521325" y="3019425"/>
          <p14:tracePt t="18905" x="5535613" y="3019425"/>
          <p14:tracePt t="19125" x="5576888" y="3019425"/>
          <p14:tracePt t="19133" x="5618163" y="3005138"/>
          <p14:tracePt t="19140" x="5686425" y="2978150"/>
          <p14:tracePt t="19149" x="5767388" y="2963863"/>
          <p14:tracePt t="19157" x="5876925" y="2924175"/>
          <p14:tracePt t="19165" x="6027738" y="2882900"/>
          <p14:tracePt t="19173" x="6191250" y="2841625"/>
          <p14:tracePt t="19181" x="6273800" y="2814638"/>
          <p14:tracePt t="19189" x="6424613" y="2773363"/>
          <p14:tracePt t="19199" x="6546850" y="2746375"/>
          <p14:tracePt t="19205" x="6656388" y="2732088"/>
          <p14:tracePt t="19214" x="6765925" y="2705100"/>
          <p14:tracePt t="19223" x="6834188" y="2705100"/>
          <p14:tracePt t="19230" x="6902450" y="2705100"/>
          <p14:tracePt t="19238" x="6956425" y="2705100"/>
          <p14:tracePt t="19246" x="7011988" y="2705100"/>
          <p14:tracePt t="19255" x="7024688" y="2705100"/>
          <p14:tracePt t="19263" x="7065963" y="2705100"/>
          <p14:tracePt t="19271" x="7107238" y="2719388"/>
          <p14:tracePt t="19280" x="7134225" y="2732088"/>
          <p14:tracePt t="19287" x="7148513" y="2746375"/>
          <p14:tracePt t="19296" x="7175500" y="2759075"/>
          <p14:tracePt t="19303" x="7189788" y="2759075"/>
          <p14:tracePt t="19313" x="7189788" y="2773363"/>
          <p14:tracePt t="19320" x="7202488" y="2773363"/>
          <p14:tracePt t="19328" x="7202488" y="2787650"/>
          <p14:tracePt t="19337" x="7216775" y="2787650"/>
          <p14:tracePt t="19353" x="7231063" y="2800350"/>
          <p14:tracePt t="19369" x="7243763" y="2814638"/>
          <p14:tracePt t="19385" x="7258050" y="2827338"/>
          <p14:tracePt t="19401" x="7258050" y="2841625"/>
          <p14:tracePt t="19410" x="7270750" y="2841625"/>
          <p14:tracePt t="19417" x="7270750" y="2855913"/>
          <p14:tracePt t="19425" x="7285038" y="2868613"/>
          <p14:tracePt t="19442" x="7285038" y="2882900"/>
          <p14:tracePt t="19450" x="7299325" y="2882900"/>
          <p14:tracePt t="19458" x="7299325" y="2895600"/>
          <p14:tracePt t="19466" x="7312025" y="2895600"/>
          <p14:tracePt t="19474" x="7312025" y="2909888"/>
          <p14:tracePt t="19491" x="7312025" y="2924175"/>
          <p14:tracePt t="19499" x="7326313" y="2924175"/>
          <p14:tracePt t="19516" x="7326313" y="2936875"/>
          <p14:tracePt t="19590" x="7326313" y="2951163"/>
          <p14:tracePt t="19834" x="7326313" y="2963863"/>
          <p14:tracePt t="19874" x="7326313" y="2978150"/>
          <p14:tracePt t="23177" x="7339013" y="2978150"/>
          <p14:tracePt t="23184" x="7339013" y="2992438"/>
          <p14:tracePt t="23193" x="7353300" y="2992438"/>
          <p14:tracePt t="23200" x="7367588" y="2992438"/>
          <p14:tracePt t="23209" x="7367588" y="3005138"/>
          <p14:tracePt t="23225" x="7367588" y="3019425"/>
          <p14:tracePt t="23233" x="7380288" y="3019425"/>
          <p14:tracePt t="23283" x="7380288" y="3032125"/>
          <p14:tracePt t="23290" x="7394575" y="3032125"/>
          <p14:tracePt t="24194" x="7408863" y="3046413"/>
          <p14:tracePt t="24203" x="7421563" y="3060700"/>
          <p14:tracePt t="24210" x="7435850" y="3073400"/>
          <p14:tracePt t="24217" x="7448550" y="3087688"/>
          <p14:tracePt t="24226" x="7462838" y="3100388"/>
          <p14:tracePt t="24234" x="7477125" y="3114675"/>
          <p14:tracePt t="24251" x="7489825" y="3128963"/>
          <p14:tracePt t="24267" x="7504113" y="3141663"/>
          <p14:tracePt t="24283" x="7516813" y="3141663"/>
          <p14:tracePt t="24292" x="7516813" y="3155950"/>
          <p14:tracePt t="24308" x="7531100" y="3168650"/>
          <p14:tracePt t="24325" x="7545388" y="3168650"/>
          <p14:tracePt t="24333" x="7545388" y="3182938"/>
          <p14:tracePt t="24340" x="7558088" y="3197225"/>
          <p14:tracePt t="24348" x="7572375" y="3209925"/>
          <p14:tracePt t="24356" x="7572375" y="3224213"/>
          <p14:tracePt t="24364" x="7585075" y="3251200"/>
          <p14:tracePt t="24373" x="7613650" y="3278188"/>
          <p14:tracePt t="24381" x="7626350" y="3306763"/>
          <p14:tracePt t="24389" x="7640638" y="3346450"/>
          <p14:tracePt t="24397" x="7654925" y="3387725"/>
          <p14:tracePt t="24405" x="7681913" y="3429000"/>
          <p14:tracePt t="24413" x="7694613" y="3497263"/>
          <p14:tracePt t="24422" x="7708900" y="3551238"/>
          <p14:tracePt t="24429" x="7723188" y="3606800"/>
          <p14:tracePt t="24438" x="7735888" y="3675063"/>
          <p14:tracePt t="24446" x="7750175" y="3743325"/>
          <p14:tracePt t="24454" x="7762875" y="3811588"/>
          <p14:tracePt t="24462" x="7762875" y="3865563"/>
          <p14:tracePt t="24471" x="7777163" y="3921125"/>
          <p14:tracePt t="24478" x="7777163" y="3989388"/>
          <p14:tracePt t="24486" x="7777163" y="4057650"/>
          <p14:tracePt t="24494" x="7777163" y="4111625"/>
          <p14:tracePt t="24503" x="7777163" y="4167188"/>
          <p14:tracePt t="24511" x="7777163" y="4235450"/>
          <p14:tracePt t="24519" x="7777163" y="4303713"/>
          <p14:tracePt t="24527" x="7762875" y="4344988"/>
          <p14:tracePt t="24535" x="7750175" y="4413250"/>
          <p14:tracePt t="24543" x="7735888" y="4452938"/>
          <p14:tracePt t="24552" x="7708900" y="4494213"/>
          <p14:tracePt t="24559" x="7694613" y="4535488"/>
          <p14:tracePt t="24568" x="7667625" y="4576763"/>
          <p14:tracePt t="24576" x="7626350" y="4618038"/>
          <p14:tracePt t="24584" x="7599363" y="4645025"/>
          <p14:tracePt t="24592" x="7545388" y="4672013"/>
          <p14:tracePt t="24600" x="7504113" y="4699000"/>
          <p14:tracePt t="24608" x="7448550" y="4740275"/>
          <p14:tracePt t="24617" x="7394575" y="4767263"/>
          <p14:tracePt t="24625" x="7339013" y="4795838"/>
          <p14:tracePt t="24634" x="7299325" y="4822825"/>
          <p14:tracePt t="24641" x="7243763" y="4849813"/>
          <p14:tracePt t="24650" x="7189788" y="4864100"/>
          <p14:tracePt t="24657" x="7148513" y="4891088"/>
          <p14:tracePt t="24667" x="7080250" y="4918075"/>
          <p14:tracePt t="24673" x="7024688" y="4932363"/>
          <p14:tracePt t="24683" x="6985000" y="4945063"/>
          <p14:tracePt t="24690" x="6916738" y="4959350"/>
          <p14:tracePt t="24699" x="6875463" y="4972050"/>
          <p14:tracePt t="24706" x="6819900" y="4986338"/>
          <p14:tracePt t="24716" x="6765925" y="5000625"/>
          <p14:tracePt t="24722" x="6710363" y="5027613"/>
          <p14:tracePt t="24733" x="6656388" y="5040313"/>
          <p14:tracePt t="24739" x="6602413" y="5040313"/>
          <p14:tracePt t="24750" x="6546850" y="5054600"/>
          <p14:tracePt t="24756" x="6478588" y="5068888"/>
          <p14:tracePt t="24766" x="6424613" y="5081588"/>
          <p14:tracePt t="24772" x="6369050" y="5081588"/>
          <p14:tracePt t="24782" x="6315075" y="5081588"/>
          <p14:tracePt t="24787" x="6273800" y="5081588"/>
          <p14:tracePt t="24799" x="6218238" y="5081588"/>
          <p14:tracePt t="24805" x="6164263" y="5081588"/>
          <p14:tracePt t="24816" x="6096000" y="5081588"/>
          <p14:tracePt t="24821" x="6042025" y="5068888"/>
          <p14:tracePt t="24833" x="5986463" y="5040313"/>
          <p14:tracePt t="24839" x="5918200" y="5013325"/>
          <p14:tracePt t="24850" x="5849938" y="4972050"/>
          <p14:tracePt t="24856" x="5795963" y="4945063"/>
          <p14:tracePt t="24866" x="5740400" y="4903788"/>
          <p14:tracePt t="24872" x="5699125" y="4864100"/>
          <p14:tracePt t="24883" x="5645150" y="4795838"/>
          <p14:tracePt t="24889" x="5589588" y="4740275"/>
          <p14:tracePt t="24899" x="5562600" y="4699000"/>
          <p14:tracePt t="24906" x="5535613" y="4645025"/>
          <p14:tracePt t="24916" x="5508625" y="4576763"/>
          <p14:tracePt t="24922" x="5481638" y="4521200"/>
          <p14:tracePt t="24933" x="5467350" y="4467225"/>
          <p14:tracePt t="24939" x="5453063" y="4398963"/>
          <p14:tracePt t="24949" x="5440363" y="4330700"/>
          <p14:tracePt t="24954" x="5440363" y="4248150"/>
          <p14:tracePt t="24966" x="5440363" y="4179888"/>
          <p14:tracePt t="24972" x="5440363" y="4098925"/>
          <p14:tracePt t="24983" x="5440363" y="4002088"/>
          <p14:tracePt t="24988" x="5453063" y="3921125"/>
          <p14:tracePt t="25000" x="5494338" y="3825875"/>
          <p14:tracePt t="25006" x="5535613" y="3743325"/>
          <p14:tracePt t="25016" x="5589588" y="3648075"/>
          <p14:tracePt t="25017" x="5630863" y="3565525"/>
          <p14:tracePt t="25025" x="5699125" y="3482975"/>
          <p14:tracePt t="25033" x="5767388" y="3414713"/>
          <p14:tracePt t="25040" x="5835650" y="3346450"/>
          <p14:tracePt t="25050" x="5903913" y="3292475"/>
          <p14:tracePt t="25056" x="5986463" y="3224213"/>
          <p14:tracePt t="25066" x="6054725" y="3182938"/>
          <p14:tracePt t="25073" x="6191250" y="3114675"/>
          <p14:tracePt t="25083" x="6300788" y="3073400"/>
          <p14:tracePt t="25089" x="6424613" y="3046413"/>
          <p14:tracePt t="25099" x="6534150" y="3032125"/>
          <p14:tracePt t="25105" x="6615113" y="3019425"/>
          <p14:tracePt t="25116" x="6738938" y="3019425"/>
          <p14:tracePt t="25122" x="6956425" y="3005138"/>
          <p14:tracePt t="25132" x="7094538" y="3005138"/>
          <p14:tracePt t="25138" x="7162800" y="3005138"/>
          <p14:tracePt t="25149" x="7299325" y="3005138"/>
          <p14:tracePt t="25154" x="7504113" y="3005138"/>
          <p14:tracePt t="25166" x="7640638" y="3005138"/>
          <p14:tracePt t="25171" x="7791450" y="3032125"/>
          <p14:tracePt t="25182" x="7859713" y="3032125"/>
          <p14:tracePt t="25187" x="7969250" y="3046413"/>
          <p14:tracePt t="25200" x="8091488" y="3046413"/>
          <p14:tracePt t="25205" x="8186738" y="3060700"/>
          <p14:tracePt t="25216" x="8269288" y="3073400"/>
          <p14:tracePt t="25221" x="8337550" y="3087688"/>
          <p14:tracePt t="25233" x="8391525" y="3100388"/>
          <p14:tracePt t="25239" x="8447088" y="3114675"/>
          <p14:tracePt t="25249" x="8501063" y="3141663"/>
          <p14:tracePt t="25254" x="8542338" y="3168650"/>
          <p14:tracePt t="25266" x="8583613" y="3197225"/>
          <p14:tracePt t="25273" x="8610600" y="3224213"/>
          <p14:tracePt t="25282" x="8637588" y="3251200"/>
          <p14:tracePt t="25286" x="8666163" y="3278188"/>
          <p14:tracePt t="25299" x="8678863" y="3306763"/>
          <p14:tracePt t="25306" x="8693150" y="3319463"/>
          <p14:tracePt t="25316" x="8705850" y="3346450"/>
          <p14:tracePt t="25321" x="8720138" y="3360738"/>
          <p14:tracePt t="25333" x="8720138" y="3375025"/>
          <p14:tracePt t="25338" x="8734425" y="3387725"/>
          <p14:tracePt t="25350" x="8734425" y="3402013"/>
          <p14:tracePt t="25355" x="8734425" y="3414713"/>
          <p14:tracePt t="25366" x="8734425" y="3429000"/>
          <p14:tracePt t="25371" x="8734425" y="3470275"/>
          <p14:tracePt t="25383" x="8734425" y="3497263"/>
          <p14:tracePt t="25387" x="8734425" y="3538538"/>
          <p14:tracePt t="25399" x="8734425" y="3579813"/>
          <p14:tracePt t="25401" x="8734425" y="3633788"/>
          <p14:tracePt t="25407" x="8720138" y="3675063"/>
          <p14:tracePt t="25417" x="8720138" y="3702050"/>
          <p14:tracePt t="25423" x="8705850" y="3743325"/>
          <p14:tracePt t="25433" x="8693150" y="3770313"/>
          <p14:tracePt t="25439" x="8693150" y="3811588"/>
          <p14:tracePt t="25449" x="8678863" y="3838575"/>
          <p14:tracePt t="25456" x="8666163" y="3852863"/>
          <p14:tracePt t="25466" x="8666163" y="3865563"/>
          <p14:tracePt t="25471" x="8666163" y="3879850"/>
          <p14:tracePt t="25483" x="8651875" y="3894138"/>
          <p14:tracePt t="25489" x="8651875" y="3906838"/>
          <p14:tracePt t="25499" x="8651875" y="3933825"/>
          <p14:tracePt t="25504" x="8637588" y="3962400"/>
          <p14:tracePt t="25516" x="8637588" y="3989388"/>
          <p14:tracePt t="25521" x="8624888" y="4030663"/>
          <p14:tracePt t="25533" x="8624888" y="4070350"/>
          <p14:tracePt t="25538" x="8610600" y="4111625"/>
          <p14:tracePt t="25549" x="8610600" y="4152900"/>
          <p14:tracePt t="25554" x="8610600" y="4179888"/>
          <p14:tracePt t="25566" x="8597900" y="4221163"/>
          <p14:tracePt t="25571" x="8597900" y="4248150"/>
          <p14:tracePt t="25583" x="8597900" y="4289425"/>
          <p14:tracePt t="25589" x="8583613" y="4316413"/>
          <p14:tracePt t="25599" x="8583613" y="4344988"/>
          <p14:tracePt t="25605" x="8569325" y="4371975"/>
          <p14:tracePt t="25616" x="8569325" y="4384675"/>
          <p14:tracePt t="25622" x="8569325" y="4413250"/>
          <p14:tracePt t="25632" x="8556625" y="4452938"/>
          <p14:tracePt t="25638" x="8542338" y="4481513"/>
          <p14:tracePt t="25649" x="8529638" y="4521200"/>
          <p14:tracePt t="25655" x="8515350" y="4535488"/>
          <p14:tracePt t="25666" x="8515350" y="4562475"/>
          <p14:tracePt t="25671" x="8501063" y="4589463"/>
          <p14:tracePt t="25683" x="8488363" y="4618038"/>
          <p14:tracePt t="25688" x="8474075" y="4645025"/>
          <p14:tracePt t="25700" x="8461375" y="4659313"/>
          <p14:tracePt t="25701" x="8461375" y="4686300"/>
          <p14:tracePt t="25709" x="8447088" y="4699000"/>
          <p14:tracePt t="25717" x="8432800" y="4713288"/>
          <p14:tracePt t="25724" x="8420100" y="4727575"/>
          <p14:tracePt t="25734" x="8420100" y="4740275"/>
          <p14:tracePt t="25740" x="8405813" y="4754563"/>
          <p14:tracePt t="25750" x="8378825" y="4781550"/>
          <p14:tracePt t="25756" x="8364538" y="4795838"/>
          <p14:tracePt t="25767" x="8337550" y="4835525"/>
          <p14:tracePt t="25774" x="8310563" y="4849813"/>
          <p14:tracePt t="25782" x="8296275" y="4864100"/>
          <p14:tracePt t="25789" x="8283575" y="4891088"/>
          <p14:tracePt t="25799" x="8255000" y="4918075"/>
          <p14:tracePt t="25806" x="8228013" y="4932363"/>
          <p14:tracePt t="25816" x="8215313" y="4959350"/>
          <p14:tracePt t="25822" x="8186738" y="4972050"/>
          <p14:tracePt t="25832" x="8174038" y="4986338"/>
          <p14:tracePt t="25838" x="8159750" y="5013325"/>
          <p14:tracePt t="25849" x="8145463" y="5027613"/>
          <p14:tracePt t="25855" x="8132763" y="5040313"/>
          <p14:tracePt t="25866" x="8118475" y="5054600"/>
          <p14:tracePt t="25871" x="8105775" y="5054600"/>
          <p14:tracePt t="25883" x="8091488" y="5068888"/>
          <p14:tracePt t="25889" x="8077200" y="5081588"/>
          <p14:tracePt t="25903" x="8064500" y="5095875"/>
          <p14:tracePt t="25921" x="8064500" y="5108575"/>
          <p14:tracePt t="25933" x="8050213" y="5108575"/>
          <p14:tracePt t="25950" x="8037513" y="5122863"/>
          <p14:tracePt t="25999" x="8037513" y="5137150"/>
          <p14:tracePt t="26026" x="8023225" y="5137150"/>
          <p14:tracePt t="26091" x="8023225" y="5122863"/>
          <p14:tracePt t="26425" x="8037513" y="5108575"/>
          <p14:tracePt t="26433" x="8064500" y="5108575"/>
          <p14:tracePt t="26440" x="8077200" y="5108575"/>
          <p14:tracePt t="26448" x="8091488" y="5108575"/>
          <p14:tracePt t="26465" x="8105775" y="5108575"/>
          <p14:tracePt t="26522" x="8105775" y="5122863"/>
          <p14:tracePt t="26555" x="8091488" y="5137150"/>
          <p14:tracePt t="26563" x="8064500" y="5137150"/>
          <p14:tracePt t="26570" x="8023225" y="5137150"/>
          <p14:tracePt t="26579" x="7940675" y="5149850"/>
          <p14:tracePt t="26587" x="7900988" y="5149850"/>
          <p14:tracePt t="26595" x="7818438" y="5149850"/>
          <p14:tracePt t="26604" x="7723188" y="5149850"/>
          <p14:tracePt t="26611" x="7626350" y="5149850"/>
          <p14:tracePt t="26621" x="7545388" y="5149850"/>
          <p14:tracePt t="26627" x="7462838" y="5149850"/>
          <p14:tracePt t="26635" x="7435850" y="5149850"/>
          <p14:tracePt t="26644" x="7380288" y="5149850"/>
          <p14:tracePt t="26652" x="7339013" y="5149850"/>
          <p14:tracePt t="26660" x="7299325" y="5137150"/>
          <p14:tracePt t="26668" x="7270750" y="5122863"/>
          <p14:tracePt t="26676" x="7243763" y="5108575"/>
          <p14:tracePt t="26684" x="7216775" y="5081588"/>
          <p14:tracePt t="26692" x="7189788" y="5054600"/>
          <p14:tracePt t="26701" x="7175500" y="5027613"/>
          <p14:tracePt t="26709" x="7175500" y="5013325"/>
          <p14:tracePt t="26717" x="7148513" y="4986338"/>
          <p14:tracePt t="26725" x="7134225" y="4959350"/>
          <p14:tracePt t="26733" x="7121525" y="4932363"/>
          <p14:tracePt t="26741" x="7107238" y="4918075"/>
          <p14:tracePt t="26749" x="7107238" y="4891088"/>
          <p14:tracePt t="26758" x="7094538" y="4864100"/>
          <p14:tracePt t="26765" x="7080250" y="4835525"/>
          <p14:tracePt t="26774" x="7065963" y="4822825"/>
          <p14:tracePt t="26782" x="7065963" y="4808538"/>
          <p14:tracePt t="26790" x="7053263" y="4795838"/>
          <p14:tracePt t="26798" x="7053263" y="4781550"/>
          <p14:tracePt t="26807" x="7038975" y="4767263"/>
          <p14:tracePt t="26814" x="7038975" y="4754563"/>
          <p14:tracePt t="26823" x="7024688" y="4754563"/>
          <p14:tracePt t="26831" x="7024688" y="4740275"/>
          <p14:tracePt t="26856" x="7011988" y="4727575"/>
          <p14:tracePt t="26872" x="6997700" y="4713288"/>
          <p14:tracePt t="26880" x="6985000" y="4713288"/>
          <p14:tracePt t="26888" x="6970713" y="4713288"/>
          <p14:tracePt t="26896" x="6943725" y="4699000"/>
          <p14:tracePt t="26904" x="6929438" y="4699000"/>
          <p14:tracePt t="26912" x="6916738" y="4699000"/>
          <p14:tracePt t="26921" x="6888163" y="4699000"/>
          <p14:tracePt t="26929" x="6861175" y="4699000"/>
          <p14:tracePt t="26938" x="6834188" y="4699000"/>
          <p14:tracePt t="26945" x="6807200" y="4699000"/>
          <p14:tracePt t="26954" x="6765925" y="4699000"/>
          <p14:tracePt t="26961" x="6710363" y="4699000"/>
          <p14:tracePt t="26971" x="6656388" y="4699000"/>
          <p14:tracePt t="26977" x="6588125" y="4699000"/>
          <p14:tracePt t="26987" x="6519863" y="4699000"/>
          <p14:tracePt t="26994" x="6451600" y="4713288"/>
          <p14:tracePt t="27002" x="6424613" y="4727575"/>
          <p14:tracePt t="27010" x="6383338" y="4727575"/>
          <p14:tracePt t="27018" x="6342063" y="4740275"/>
          <p14:tracePt t="27026" x="6315075" y="4754563"/>
          <p14:tracePt t="27035" x="6288088" y="4767263"/>
          <p14:tracePt t="27043" x="6273800" y="4767263"/>
          <p14:tracePt t="27051" x="6259513" y="4781550"/>
          <p14:tracePt t="27059" x="6246813" y="4781550"/>
          <p14:tracePt t="27067" x="6246813" y="4795838"/>
          <p14:tracePt t="27133" x="6246813" y="4808538"/>
          <p14:tracePt t="27165" x="6259513" y="4808538"/>
          <p14:tracePt t="27173" x="6273800" y="4808538"/>
          <p14:tracePt t="27190" x="6288088" y="4808538"/>
          <p14:tracePt t="27197" x="6300788" y="4808538"/>
          <p14:tracePt t="27214" x="6315075" y="4808538"/>
          <p14:tracePt t="27239" x="6327775" y="4808538"/>
          <p14:tracePt t="27263" x="6327775" y="4795838"/>
          <p14:tracePt t="27271" x="6327775" y="4781550"/>
          <p14:tracePt t="27279" x="6315075" y="4740275"/>
          <p14:tracePt t="27287" x="6288088" y="4699000"/>
          <p14:tracePt t="27294" x="6246813" y="4645025"/>
          <p14:tracePt t="27304" x="6218238" y="4576763"/>
          <p14:tracePt t="27311" x="6164263" y="4494213"/>
          <p14:tracePt t="27321" x="6122988" y="4425950"/>
          <p14:tracePt t="27328" x="6069013" y="4344988"/>
          <p14:tracePt t="27337" x="6013450" y="4276725"/>
          <p14:tracePt t="27343" x="5959475" y="4221163"/>
          <p14:tracePt t="27354" x="5918200" y="4167188"/>
          <p14:tracePt t="27360" x="5903913" y="4138613"/>
          <p14:tracePt t="27368" x="5864225" y="4098925"/>
          <p14:tracePt t="27376" x="5849938" y="4070350"/>
          <p14:tracePt t="27384" x="5835650" y="4043363"/>
          <p14:tracePt t="27393" x="5822950" y="4002088"/>
          <p14:tracePt t="27401" x="5822950" y="3989388"/>
          <p14:tracePt t="27409" x="5822950" y="3962400"/>
          <p14:tracePt t="27417" x="5822950" y="3933825"/>
          <p14:tracePt t="27425" x="5822950" y="3906838"/>
          <p14:tracePt t="27433" x="5835650" y="3879850"/>
          <p14:tracePt t="27442" x="5876925" y="3852863"/>
          <p14:tracePt t="27450" x="5903913" y="3825875"/>
          <p14:tracePt t="27457" x="5932488" y="3811588"/>
          <p14:tracePt t="27466" x="5973763" y="3784600"/>
          <p14:tracePt t="27474" x="5986463" y="3770313"/>
          <p14:tracePt t="27482" x="6013450" y="3757613"/>
          <p14:tracePt t="27490" x="6042025" y="3743325"/>
          <p14:tracePt t="27498" x="6069013" y="3729038"/>
          <p14:tracePt t="27506" x="6096000" y="3729038"/>
          <p14:tracePt t="27515" x="6122988" y="3716338"/>
          <p14:tracePt t="27523" x="6149975" y="3716338"/>
          <p14:tracePt t="27531" x="6164263" y="3716338"/>
          <p14:tracePt t="27539" x="6191250" y="3702050"/>
          <p14:tracePt t="27547" x="6218238" y="3702050"/>
          <p14:tracePt t="27556" x="6232525" y="3702050"/>
          <p14:tracePt t="27564" x="6259513" y="3702050"/>
          <p14:tracePt t="27572" x="6273800" y="3702050"/>
          <p14:tracePt t="27580" x="6288088" y="3702050"/>
          <p14:tracePt t="27589" x="6300788" y="3702050"/>
          <p14:tracePt t="27596" x="6315075" y="3702050"/>
          <p14:tracePt t="27613" x="6327775" y="3702050"/>
          <p14:tracePt t="27621" x="6342063" y="3716338"/>
          <p14:tracePt t="27638" x="6356350" y="3716338"/>
          <p14:tracePt t="27646" x="6356350" y="3729038"/>
          <p14:tracePt t="27654" x="6369050" y="3743325"/>
          <p14:tracePt t="27661" x="6369050" y="3757613"/>
          <p14:tracePt t="27671" x="6369050" y="3770313"/>
          <p14:tracePt t="27677" x="6383338" y="3797300"/>
          <p14:tracePt t="27688" x="6383338" y="3811588"/>
          <p14:tracePt t="27694" x="6383338" y="3825875"/>
          <p14:tracePt t="27702" x="6383338" y="3838575"/>
          <p14:tracePt t="27710" x="6383338" y="3865563"/>
          <p14:tracePt t="27719" x="6383338" y="3879850"/>
          <p14:tracePt t="27727" x="6383338" y="3894138"/>
          <p14:tracePt t="27735" x="6369050" y="3906838"/>
          <p14:tracePt t="27743" x="6356350" y="3921125"/>
          <p14:tracePt t="27751" x="6342063" y="3948113"/>
          <p14:tracePt t="27759" x="6315075" y="3962400"/>
          <p14:tracePt t="27767" x="6300788" y="3989388"/>
          <p14:tracePt t="27775" x="6273800" y="4002088"/>
          <p14:tracePt t="27783" x="6232525" y="4030663"/>
          <p14:tracePt t="27791" x="6191250" y="4057650"/>
          <p14:tracePt t="27799" x="6110288" y="4111625"/>
          <p14:tracePt t="27808" x="6027738" y="4138613"/>
          <p14:tracePt t="27980" x="6081713" y="4138613"/>
          <p14:tracePt t="27988" x="6137275" y="4138613"/>
          <p14:tracePt t="27995" x="6218238" y="4125913"/>
          <p14:tracePt t="28005" x="6288088" y="4125913"/>
          <p14:tracePt t="28011" x="6369050" y="4125913"/>
          <p14:tracePt t="28021" x="6437313" y="4125913"/>
          <p14:tracePt t="28027" x="6505575" y="4125913"/>
          <p14:tracePt t="28038" x="6642100" y="4125913"/>
          <p14:tracePt t="28044" x="6765925" y="4125913"/>
          <p14:tracePt t="28052" x="6875463" y="4125913"/>
          <p14:tracePt t="28061" x="6902450" y="4138613"/>
          <p14:tracePt t="28068" x="6970713" y="4152900"/>
          <p14:tracePt t="28077" x="7024688" y="4179888"/>
          <p14:tracePt t="28085" x="7065963" y="4194175"/>
          <p14:tracePt t="28093" x="7107238" y="4208463"/>
          <p14:tracePt t="28101" x="7121525" y="4208463"/>
          <p14:tracePt t="28109" x="7148513" y="4235450"/>
          <p14:tracePt t="28126" x="7175500" y="4248150"/>
          <p14:tracePt t="28134" x="7175500" y="4262438"/>
          <p14:tracePt t="28150" x="7189788" y="4276725"/>
          <p14:tracePt t="28175" x="7189788" y="4289425"/>
          <p14:tracePt t="28191" x="7202488" y="4289425"/>
          <p14:tracePt t="29201" x="7189788" y="4303713"/>
          <p14:tracePt t="29209" x="7189788" y="4316413"/>
          <p14:tracePt t="29216" x="7175500" y="4330700"/>
          <p14:tracePt t="29233" x="7162800" y="4344988"/>
          <p14:tracePt t="29241" x="7162800" y="4357688"/>
          <p14:tracePt t="29248" x="7148513" y="4371975"/>
          <p14:tracePt t="29256" x="7134225" y="4384675"/>
          <p14:tracePt t="29265" x="7121525" y="4413250"/>
          <p14:tracePt t="29273" x="7107238" y="4425950"/>
          <p14:tracePt t="29281" x="7094538" y="4452938"/>
          <p14:tracePt t="29289" x="7080250" y="4467225"/>
          <p14:tracePt t="29297" x="7065963" y="4494213"/>
          <p14:tracePt t="29305" x="7053263" y="4508500"/>
          <p14:tracePt t="29313" x="7024688" y="4521200"/>
          <p14:tracePt t="29321" x="7011988" y="4549775"/>
          <p14:tracePt t="29330" x="6997700" y="4562475"/>
          <p14:tracePt t="29338" x="6970713" y="4589463"/>
          <p14:tracePt t="29346" x="6956425" y="4603750"/>
          <p14:tracePt t="29355" x="6943725" y="4630738"/>
          <p14:tracePt t="29362" x="6929438" y="4645025"/>
          <p14:tracePt t="29371" x="6902450" y="4672013"/>
          <p14:tracePt t="29378" x="6888163" y="4699000"/>
          <p14:tracePt t="29387" x="6875463" y="4727575"/>
          <p14:tracePt t="29395" x="6875463" y="4754563"/>
          <p14:tracePt t="29405" x="6861175" y="4795838"/>
          <p14:tracePt t="29411" x="6861175" y="4822825"/>
          <p14:tracePt t="29421" x="6861175" y="4849813"/>
          <p14:tracePt t="29428" x="6861175" y="4891088"/>
          <p14:tracePt t="29438" x="6861175" y="4932363"/>
          <p14:tracePt t="29444" x="6875463" y="4972050"/>
          <p14:tracePt t="29454" x="6902450" y="5027613"/>
          <p14:tracePt t="29461" x="6943725" y="5095875"/>
          <p14:tracePt t="29470" x="7024688" y="5205413"/>
          <p14:tracePt t="29477" x="7080250" y="5286375"/>
          <p14:tracePt t="29486" x="7121525" y="5327650"/>
          <p14:tracePt t="29493" x="7175500" y="5422900"/>
          <p14:tracePt t="29504" x="7243763" y="5491163"/>
          <p14:tracePt t="29510" x="7299325" y="5559425"/>
          <p14:tracePt t="29520" x="7367588" y="5627688"/>
          <p14:tracePt t="29526" x="7408863" y="5668963"/>
          <p14:tracePt t="29536" x="7421563" y="5697538"/>
          <p14:tracePt t="29542" x="7489825" y="5765800"/>
          <p14:tracePt t="29554" x="7504113" y="5792788"/>
          <p14:tracePt t="29559" x="7545388" y="5846763"/>
          <p14:tracePt t="29570" x="7572375" y="5888038"/>
          <p14:tracePt t="29575" x="7585075" y="5929313"/>
          <p14:tracePt t="29587" x="7599363" y="5970588"/>
          <p14:tracePt t="29593" x="7626350" y="6038850"/>
          <p14:tracePt t="29603" x="7654925" y="6092825"/>
          <p14:tracePt t="29610" x="7667625" y="6161088"/>
          <p14:tracePt t="29620" x="7708900" y="6297613"/>
          <p14:tracePt t="29625" x="7750175" y="6392863"/>
          <p14:tracePt t="29637" x="7762875" y="6448425"/>
          <p14:tracePt t="29644" x="7804150" y="6543675"/>
          <p14:tracePt t="29653" x="7831138" y="6638925"/>
          <p14:tracePt t="29659" x="7872413" y="6748463"/>
          <p14:tracePt t="30032" x="5303838" y="6707188"/>
          <p14:tracePt t="30039" x="5235575" y="6597650"/>
          <p14:tracePt t="30046" x="5207000" y="6543675"/>
          <p14:tracePt t="30054" x="5153025" y="6434138"/>
          <p14:tracePt t="30063" x="5097463" y="6338888"/>
          <p14:tracePt t="30072" x="5057775" y="6243638"/>
          <p14:tracePt t="30079" x="5016500" y="6161088"/>
          <p14:tracePt t="30087" x="4989513" y="6078538"/>
          <p14:tracePt t="30096" x="4960938" y="6010275"/>
          <p14:tracePt t="30104" x="4948238" y="5929313"/>
          <p14:tracePt t="30111" x="4948238" y="5846763"/>
          <p14:tracePt t="30121" x="4948238" y="5765800"/>
          <p14:tracePt t="30128" x="4948238" y="5697538"/>
          <p14:tracePt t="30137" x="4948238" y="5627688"/>
          <p14:tracePt t="30144" x="4948238" y="5559425"/>
          <p14:tracePt t="30154" x="4960938" y="5478463"/>
          <p14:tracePt t="30160" x="4989513" y="5422900"/>
          <p14:tracePt t="30169" x="5016500" y="5383213"/>
          <p14:tracePt t="30177" x="5043488" y="5327650"/>
          <p14:tracePt t="30185" x="5057775" y="5286375"/>
          <p14:tracePt t="30193" x="5097463" y="5246688"/>
          <p14:tracePt t="30201" x="5138738" y="5205413"/>
          <p14:tracePt t="30210" x="5207000" y="5137150"/>
          <p14:tracePt t="30217" x="5262563" y="5081588"/>
          <p14:tracePt t="30225" x="5357813" y="5027613"/>
          <p14:tracePt t="30233" x="5413375" y="5000625"/>
          <p14:tracePt t="30242" x="5508625" y="4945063"/>
          <p14:tracePt t="30250" x="5603875" y="4903788"/>
          <p14:tracePt t="30258" x="5672138" y="4876800"/>
          <p14:tracePt t="30266" x="5713413" y="4864100"/>
          <p14:tracePt t="30274" x="5835650" y="4822825"/>
          <p14:tracePt t="30282" x="5891213" y="4822825"/>
          <p14:tracePt t="30291" x="5945188" y="4808538"/>
          <p14:tracePt t="30298" x="6000750" y="4808538"/>
          <p14:tracePt t="30307" x="6069013" y="4808538"/>
          <p14:tracePt t="30316" x="6122988" y="4808538"/>
          <p14:tracePt t="30323" x="6191250" y="4808538"/>
          <p14:tracePt t="30332" x="6273800" y="4808538"/>
          <p14:tracePt t="30340" x="6356350" y="4822825"/>
          <p14:tracePt t="30348" x="6451600" y="4849813"/>
          <p14:tracePt t="30355" x="6492875" y="4864100"/>
          <p14:tracePt t="30364" x="6546850" y="4876800"/>
          <p14:tracePt t="30372" x="6602413" y="4891088"/>
          <p14:tracePt t="30380" x="6656388" y="4918075"/>
          <p14:tracePt t="30388" x="6683375" y="4932363"/>
          <p14:tracePt t="30396" x="6724650" y="4932363"/>
          <p14:tracePt t="30405" x="6751638" y="4945063"/>
          <p14:tracePt t="30413" x="6765925" y="4959350"/>
          <p14:tracePt t="30421" x="6792913" y="4959350"/>
          <p14:tracePt t="30429" x="6819900" y="4986338"/>
          <p14:tracePt t="30437" x="6848475" y="5000625"/>
          <p14:tracePt t="30445" x="6875463" y="5013325"/>
          <p14:tracePt t="30454" x="6902450" y="5040313"/>
          <p14:tracePt t="30461" x="6929438" y="5054600"/>
          <p14:tracePt t="30471" x="6970713" y="5081588"/>
          <p14:tracePt t="30478" x="6985000" y="5108575"/>
          <p14:tracePt t="30487" x="7011988" y="5137150"/>
          <p14:tracePt t="30494" x="7038975" y="5149850"/>
          <p14:tracePt t="30504" x="7053263" y="5178425"/>
          <p14:tracePt t="30510" x="7065963" y="5205413"/>
          <p14:tracePt t="30520" x="7080250" y="5218113"/>
          <p14:tracePt t="30527" x="7094538" y="5246688"/>
          <p14:tracePt t="30536" x="7094538" y="5259388"/>
          <p14:tracePt t="30543" x="7107238" y="5273675"/>
          <p14:tracePt t="30553" x="7107238" y="5286375"/>
          <p14:tracePt t="30559" x="7107238" y="5314950"/>
          <p14:tracePt t="30570" x="7121525" y="5341938"/>
          <p14:tracePt t="30577" x="7121525" y="5354638"/>
          <p14:tracePt t="30586" x="7121525" y="5383213"/>
          <p14:tracePt t="30592" x="7121525" y="5395913"/>
          <p14:tracePt t="30604" x="7121525" y="5410200"/>
          <p14:tracePt t="30609" x="7121525" y="5422900"/>
          <p14:tracePt t="30620" x="7121525" y="5437188"/>
          <p14:tracePt t="30625" x="7107238" y="5451475"/>
          <p14:tracePt t="30637" x="7107238" y="5464175"/>
          <p14:tracePt t="30642" x="7094538" y="5478463"/>
          <p14:tracePt t="30653" x="7080250" y="5491163"/>
          <p14:tracePt t="30660" x="7065963" y="5505450"/>
          <p14:tracePt t="30670" x="7053263" y="5519738"/>
          <p14:tracePt t="30676" x="7038975" y="5532438"/>
          <p14:tracePt t="30687" x="7024688" y="5559425"/>
          <p14:tracePt t="30693" x="7011988" y="5573713"/>
          <p14:tracePt t="30703" x="6997700" y="5588000"/>
          <p14:tracePt t="30710" x="6985000" y="5600700"/>
          <p14:tracePt t="30720" x="6970713" y="5614988"/>
          <p14:tracePt t="30726" x="6970713" y="5627688"/>
          <p14:tracePt t="30737" x="6956425" y="5627688"/>
          <p14:tracePt t="30743" x="6956425" y="5641975"/>
          <p14:tracePt t="30754" x="6943725" y="5641975"/>
          <p14:tracePt t="30755" x="6943725" y="5656263"/>
          <p14:tracePt t="30763" x="6929438" y="5656263"/>
          <p14:tracePt t="30771" x="6929438" y="5668963"/>
          <p14:tracePt t="30788" x="6916738" y="5683250"/>
          <p14:tracePt t="30804" x="6902450" y="5697538"/>
          <p14:tracePt t="30812" x="6902450" y="5710238"/>
          <p14:tracePt t="30820" x="6888163" y="5724525"/>
          <p14:tracePt t="30828" x="6875463" y="5737225"/>
          <p14:tracePt t="30837" x="6861175" y="5751513"/>
          <p14:tracePt t="30844" x="6861175" y="5765800"/>
          <p14:tracePt t="30854" x="6848475" y="5778500"/>
          <p14:tracePt t="30861" x="6834188" y="5792788"/>
          <p14:tracePt t="30868" x="6807200" y="5805488"/>
          <p14:tracePt t="30877" x="6792913" y="5819775"/>
          <p14:tracePt t="30885" x="6765925" y="5846763"/>
          <p14:tracePt t="30893" x="6751638" y="5861050"/>
          <p14:tracePt t="30901" x="6724650" y="5873750"/>
          <p14:tracePt t="30909" x="6697663" y="5888038"/>
          <p14:tracePt t="30917" x="6683375" y="5888038"/>
          <p14:tracePt t="30926" x="6656388" y="5902325"/>
          <p14:tracePt t="30935" x="6629400" y="5902325"/>
          <p14:tracePt t="30942" x="6615113" y="5915025"/>
          <p14:tracePt t="30950" x="6588125" y="5915025"/>
          <p14:tracePt t="30958" x="6573838" y="5915025"/>
          <p14:tracePt t="30966" x="6546850" y="5915025"/>
          <p14:tracePt t="30974" x="6534150" y="5915025"/>
          <p14:tracePt t="30983" x="6505575" y="5915025"/>
          <p14:tracePt t="30991" x="6492875" y="5915025"/>
          <p14:tracePt t="30999" x="6478588" y="5915025"/>
          <p14:tracePt t="31007" x="6451600" y="5915025"/>
          <p14:tracePt t="31015" x="6424613" y="5915025"/>
          <p14:tracePt t="31023" x="6396038" y="5915025"/>
          <p14:tracePt t="31031" x="6383338" y="5915025"/>
          <p14:tracePt t="31039" x="6356350" y="5915025"/>
          <p14:tracePt t="31048" x="6327775" y="5915025"/>
          <p14:tracePt t="31057" x="6315075" y="5915025"/>
          <p14:tracePt t="31064" x="6300788" y="5915025"/>
          <p14:tracePt t="31072" x="6288088" y="5915025"/>
          <p14:tracePt t="31081" x="6273800" y="5915025"/>
          <p14:tracePt t="31088" x="6259513" y="5915025"/>
          <p14:tracePt t="31106" x="6246813" y="5902325"/>
          <p14:tracePt t="31130" x="6232525" y="5902325"/>
          <p14:tracePt t="31155" x="6232525" y="5888038"/>
          <p14:tracePt t="31171" x="6218238" y="5888038"/>
          <p14:tracePt t="31252" x="6218238" y="5873750"/>
          <p14:tracePt t="31276" x="6205538" y="5861050"/>
          <p14:tracePt t="31292" x="6191250" y="5846763"/>
          <p14:tracePt t="31756" x="6164263" y="5834063"/>
          <p14:tracePt t="31764" x="6122988" y="5819775"/>
          <p14:tracePt t="31773" x="6096000" y="5792788"/>
          <p14:tracePt t="31780" x="6042025" y="5765800"/>
          <p14:tracePt t="31788" x="6000750" y="5724525"/>
          <p14:tracePt t="31796" x="5959475" y="5683250"/>
          <p14:tracePt t="31805" x="5918200" y="5656263"/>
          <p14:tracePt t="31813" x="5891213" y="5627688"/>
          <p14:tracePt t="31821" x="5849938" y="5588000"/>
          <p14:tracePt t="31829" x="5822950" y="5559425"/>
          <p14:tracePt t="31837" x="5781675" y="5532438"/>
          <p14:tracePt t="31845" x="5754688" y="5491163"/>
          <p14:tracePt t="31853" x="5727700" y="5464175"/>
          <p14:tracePt t="31861" x="5699125" y="5422900"/>
          <p14:tracePt t="31869" x="5686425" y="5383213"/>
          <p14:tracePt t="31878" x="5657850" y="5341938"/>
          <p14:tracePt t="31886" x="5630863" y="5300663"/>
          <p14:tracePt t="31894" x="5618163" y="5273675"/>
          <p14:tracePt t="31902" x="5603875" y="5232400"/>
          <p14:tracePt t="31910" x="5589588" y="5205413"/>
          <p14:tracePt t="31919" x="5576888" y="5178425"/>
          <p14:tracePt t="31927" x="5562600" y="5149850"/>
          <p14:tracePt t="31935" x="5549900" y="5122863"/>
          <p14:tracePt t="31943" x="5535613" y="5095875"/>
          <p14:tracePt t="31951" x="5535613" y="5081588"/>
          <p14:tracePt t="31959" x="5521325" y="5054600"/>
          <p14:tracePt t="31967" x="5521325" y="5040313"/>
          <p14:tracePt t="31976" x="5508625" y="5027613"/>
          <p14:tracePt t="31984" x="5508625" y="5013325"/>
          <p14:tracePt t="31992" x="5508625" y="4986338"/>
          <p14:tracePt t="32001" x="5494338" y="4972050"/>
          <p14:tracePt t="32008" x="5494338" y="4959350"/>
          <p14:tracePt t="32025" x="5494338" y="4945063"/>
          <p14:tracePt t="32033" x="5494338" y="4932363"/>
          <p14:tracePt t="32041" x="5494338" y="4918075"/>
          <p14:tracePt t="32049" x="5481638" y="4918075"/>
          <p14:tracePt t="32065" x="5481638" y="4903788"/>
          <p14:tracePt t="32074" x="5481638" y="4891088"/>
          <p14:tracePt t="32091" x="5481638" y="4876800"/>
          <p14:tracePt t="32098" x="5481638" y="4864100"/>
          <p14:tracePt t="32107" x="5481638" y="4849813"/>
          <p14:tracePt t="32114" x="5481638" y="4835525"/>
          <p14:tracePt t="32124" x="5481638" y="4822825"/>
          <p14:tracePt t="32130" x="5467350" y="4822825"/>
          <p14:tracePt t="32147" x="5467350" y="4808538"/>
          <p14:tracePt t="32189" x="5467350" y="4795838"/>
          <p14:tracePt t="32221" x="5467350" y="4781550"/>
          <p14:tracePt t="32237" x="5467350" y="4767263"/>
          <p14:tracePt t="32522" x="5453063" y="4767263"/>
          <p14:tracePt t="32531" x="5440363" y="4740275"/>
          <p14:tracePt t="32537" x="5426075" y="4727575"/>
          <p14:tracePt t="32545" x="5413375" y="4713288"/>
          <p14:tracePt t="32554" x="5399088" y="4699000"/>
          <p14:tracePt t="32561" x="5384800" y="4672013"/>
          <p14:tracePt t="32571" x="5357813" y="4659313"/>
          <p14:tracePt t="32578" x="5343525" y="4630738"/>
          <p14:tracePt t="32586" x="5330825" y="4618038"/>
          <p14:tracePt t="32594" x="5316538" y="4589463"/>
          <p14:tracePt t="32611" x="5303838" y="4576763"/>
          <p14:tracePt t="32619" x="5303838" y="4562475"/>
          <p14:tracePt t="32636" x="5289550" y="4549775"/>
          <p14:tracePt t="32669" x="5289550" y="4535488"/>
          <p14:tracePt t="33581" x="5289550" y="4521200"/>
          <p14:tracePt t="33588" x="5248275" y="4494213"/>
          <p14:tracePt t="33596" x="5221288" y="4467225"/>
          <p14:tracePt t="33604" x="5180013" y="4425950"/>
          <p14:tracePt t="33612" x="5138738" y="4371975"/>
          <p14:tracePt t="33620" x="5057775" y="4276725"/>
          <p14:tracePt t="33628" x="4960938" y="4152900"/>
          <p14:tracePt t="33636" x="4865688" y="4030663"/>
          <p14:tracePt t="33644" x="4756150" y="3879850"/>
          <p14:tracePt t="33652" x="4660900" y="3729038"/>
          <p14:tracePt t="33660" x="4578350" y="3592513"/>
          <p14:tracePt t="33669" x="4537075" y="3524250"/>
          <p14:tracePt t="33677" x="4468813" y="3402013"/>
          <p14:tracePt t="33685" x="4414838" y="3292475"/>
          <p14:tracePt t="33693" x="4373563" y="3197225"/>
          <p14:tracePt t="33701" x="4332288" y="3114675"/>
          <p14:tracePt t="33709" x="4319588" y="3046413"/>
          <p14:tracePt t="33718" x="4291013" y="2978150"/>
          <p14:tracePt t="33726" x="4278313" y="2924175"/>
          <p14:tracePt t="33734" x="4264025" y="2868613"/>
          <p14:tracePt t="33742" x="4251325" y="2814638"/>
          <p14:tracePt t="33751" x="4237038" y="2773363"/>
          <p14:tracePt t="33758" x="4222750" y="2759075"/>
          <p14:tracePt t="33766" x="4210050" y="2690813"/>
          <p14:tracePt t="33775" x="4195763" y="2649538"/>
          <p14:tracePt t="33783" x="4183063" y="2609850"/>
          <p14:tracePt t="33791" x="4168775" y="2554288"/>
          <p14:tracePt t="33799" x="4168775" y="2500313"/>
          <p14:tracePt t="33808" x="4154488" y="2444750"/>
          <p14:tracePt t="33815" x="4141788" y="2390775"/>
          <p14:tracePt t="33824" x="4127500" y="2322513"/>
          <p14:tracePt t="33832" x="4127500" y="2308225"/>
          <p14:tracePt t="33841" x="4114800" y="2268538"/>
          <p14:tracePt t="33848" x="4100513" y="2227263"/>
          <p14:tracePt t="33857" x="4100513" y="2198688"/>
          <p14:tracePt t="33864" x="4086225" y="2171700"/>
          <p14:tracePt t="33874" x="4073525" y="2159000"/>
          <p14:tracePt t="33881" x="4073525" y="2144713"/>
          <p14:tracePt t="33890" x="4073525" y="2130425"/>
          <p14:tracePt t="34101" x="4059238" y="2130425"/>
          <p14:tracePt t="34108" x="4032250" y="2130425"/>
          <p14:tracePt t="34118" x="4017963" y="2130425"/>
          <p14:tracePt t="34125" x="4005263" y="2130425"/>
          <p14:tracePt t="34134" x="3990975" y="2117725"/>
          <p14:tracePt t="34141" x="3963988" y="2117725"/>
          <p14:tracePt t="34150" x="3949700" y="2117725"/>
          <p14:tracePt t="34159" x="3937000" y="2117725"/>
          <p14:tracePt t="34174" x="3922713" y="2117725"/>
          <p14:tracePt t="34207" x="3908425" y="2117725"/>
          <p14:tracePt t="34225" x="3908425" y="2103438"/>
          <p14:tracePt t="34264" x="3895725" y="2090738"/>
          <p14:tracePt t="34280" x="3881438" y="2076450"/>
          <p14:tracePt t="34289" x="3868738" y="2062163"/>
          <p14:tracePt t="34296" x="3854450" y="2049463"/>
          <p14:tracePt t="34303" x="3840163" y="2035175"/>
          <p14:tracePt t="34312" x="3827463" y="2022475"/>
          <p14:tracePt t="34320" x="3813175" y="1993900"/>
          <p14:tracePt t="34328" x="3786188" y="1966913"/>
          <p14:tracePt t="34336" x="3786188" y="1954213"/>
          <p14:tracePt t="34344" x="3771900" y="1925638"/>
          <p14:tracePt t="34353" x="3759200" y="1898650"/>
          <p14:tracePt t="34361" x="3744913" y="1885950"/>
          <p14:tracePt t="34369" x="3730625" y="1857375"/>
          <p14:tracePt t="34377" x="3717925" y="1830388"/>
          <p14:tracePt t="34385" x="3717925" y="1817688"/>
          <p14:tracePt t="34393" x="3703638" y="1789113"/>
          <p14:tracePt t="34402" x="3690938" y="1762125"/>
          <p14:tracePt t="34409" x="3676650" y="1749425"/>
          <p14:tracePt t="34418" x="3662363" y="1720850"/>
          <p14:tracePt t="34426" x="3649663" y="1708150"/>
          <p14:tracePt t="34434" x="3649663" y="1679575"/>
          <p14:tracePt t="34442" x="3622675" y="1652588"/>
          <p14:tracePt t="34451" x="3608388" y="1639888"/>
          <p14:tracePt t="34459" x="3608388" y="1611313"/>
          <p14:tracePt t="34467" x="3594100" y="1598613"/>
          <p14:tracePt t="34475" x="3581400" y="1584325"/>
          <p14:tracePt t="34483" x="3554413" y="1584325"/>
          <p14:tracePt t="34492" x="3540125" y="1571625"/>
          <p14:tracePt t="34499" x="3513138" y="1557338"/>
          <p14:tracePt t="34507" x="3486150" y="1543050"/>
          <p14:tracePt t="34515" x="3457575" y="1543050"/>
          <p14:tracePt t="34525" x="3416300" y="1543050"/>
          <p14:tracePt t="34532" x="3389313" y="1543050"/>
          <p14:tracePt t="34541" x="3362325" y="1543050"/>
          <p14:tracePt t="34548" x="3335338" y="1543050"/>
          <p14:tracePt t="34558" x="3308350" y="1543050"/>
          <p14:tracePt t="34565" x="3279775" y="1543050"/>
          <p14:tracePt t="34575" x="3267075" y="1543050"/>
          <p14:tracePt t="34581" x="3252788" y="1543050"/>
          <p14:tracePt t="34591" x="3240088" y="1543050"/>
          <p14:tracePt t="34607" x="3225800" y="1543050"/>
          <p14:tracePt t="34647" x="3211513" y="1543050"/>
          <p14:tracePt t="34663" x="3211513" y="1557338"/>
          <p14:tracePt t="34679" x="3198813" y="1571625"/>
          <p14:tracePt t="34687" x="3184525" y="1584325"/>
          <p14:tracePt t="34703" x="3184525" y="1598613"/>
          <p14:tracePt t="34712" x="3170238" y="1598613"/>
          <p14:tracePt t="34728" x="3157538" y="1611313"/>
          <p14:tracePt t="34752" x="3143250" y="1611313"/>
          <p14:tracePt t="34777" x="3130550" y="1611313"/>
          <p14:tracePt t="34818" x="3116263" y="1598613"/>
          <p14:tracePt t="36071" x="3089275" y="1598613"/>
          <p14:tracePt t="36079" x="3048000" y="1598613"/>
          <p14:tracePt t="36087" x="3006725" y="1598613"/>
          <p14:tracePt t="36095" x="2952750" y="1598613"/>
          <p14:tracePt t="36103" x="2911475" y="1598613"/>
          <p14:tracePt t="36111" x="2855913" y="1598613"/>
          <p14:tracePt t="36119" x="2774950" y="1598613"/>
          <p14:tracePt t="36127" x="2679700" y="1598613"/>
          <p14:tracePt t="36136" x="2597150" y="1598613"/>
          <p14:tracePt t="36144" x="2528888" y="1598613"/>
          <p14:tracePt t="36152" x="2501900" y="1598613"/>
          <p14:tracePt t="36161" x="2433638" y="1598613"/>
          <p14:tracePt t="36168" x="2392363" y="1598613"/>
          <p14:tracePt t="36178" x="2351088" y="1598613"/>
          <p14:tracePt t="36184" x="2324100" y="1598613"/>
          <p14:tracePt t="36194" x="2295525" y="1598613"/>
          <p14:tracePt t="36200" x="2282825" y="1598613"/>
          <p14:tracePt t="36211" x="2255838" y="1598613"/>
          <p14:tracePt t="36227" x="2241550" y="1598613"/>
          <p14:tracePt t="36244" x="2227263" y="1598613"/>
          <p14:tracePt t="36249" x="2227263" y="1584325"/>
          <p14:tracePt t="37154" x="2241550" y="1584325"/>
          <p14:tracePt t="37161" x="2255838" y="1584325"/>
          <p14:tracePt t="37170" x="2282825" y="1584325"/>
          <p14:tracePt t="37178" x="2295525" y="1571625"/>
          <p14:tracePt t="37186" x="2324100" y="1571625"/>
          <p14:tracePt t="37193" x="2351088" y="1571625"/>
          <p14:tracePt t="37202" x="2392363" y="1571625"/>
          <p14:tracePt t="37213" x="2419350" y="1571625"/>
          <p14:tracePt t="37218" x="2460625" y="1571625"/>
          <p14:tracePt t="37227" x="2501900" y="1571625"/>
          <p14:tracePt t="37234" x="2555875" y="1557338"/>
          <p14:tracePt t="37243" x="2609850" y="1557338"/>
          <p14:tracePt t="37251" x="2665413" y="1557338"/>
          <p14:tracePt t="37259" x="2692400" y="1557338"/>
          <p14:tracePt t="37267" x="2733675" y="1557338"/>
          <p14:tracePt t="37277" x="2774950" y="1557338"/>
          <p14:tracePt t="37283" x="2828925" y="1557338"/>
          <p14:tracePt t="37292" x="2870200" y="1557338"/>
          <p14:tracePt t="37300" x="2925763" y="1557338"/>
          <p14:tracePt t="37307" x="2965450" y="1557338"/>
          <p14:tracePt t="37316" x="3006725" y="1557338"/>
          <p14:tracePt t="37324" x="3062288" y="1557338"/>
          <p14:tracePt t="37332" x="3101975" y="1557338"/>
          <p14:tracePt t="37341" x="3130550" y="1557338"/>
          <p14:tracePt t="37348" x="3170238" y="1571625"/>
          <p14:tracePt t="37356" x="3184525" y="1571625"/>
          <p14:tracePt t="37364" x="3211513" y="1571625"/>
          <p14:tracePt t="37372" x="3240088" y="1571625"/>
          <p14:tracePt t="37382" x="3252788" y="1571625"/>
          <p14:tracePt t="37389" x="3267075" y="1571625"/>
          <p14:tracePt t="37406" x="3279775" y="1571625"/>
          <p14:tracePt t="37422" x="3294063" y="1571625"/>
          <p14:tracePt t="37429" x="3308350" y="1571625"/>
          <p14:tracePt t="37438" x="3335338" y="1571625"/>
          <p14:tracePt t="37446" x="3362325" y="1571625"/>
          <p14:tracePt t="37454" x="3389313" y="1571625"/>
          <p14:tracePt t="37462" x="3430588" y="1571625"/>
          <p14:tracePt t="37470" x="3486150" y="1571625"/>
          <p14:tracePt t="37478" x="3554413" y="1571625"/>
          <p14:tracePt t="37486" x="3690938" y="1571625"/>
          <p14:tracePt t="37494" x="3730625" y="1584325"/>
          <p14:tracePt t="37503" x="3813175" y="1598613"/>
          <p14:tracePt t="37511" x="3895725" y="1611313"/>
          <p14:tracePt t="37519" x="3963988" y="1639888"/>
          <p14:tracePt t="37528" x="3990975" y="1652588"/>
          <p14:tracePt t="37535" x="4046538" y="1666875"/>
          <p14:tracePt t="37544" x="4127500" y="1693863"/>
          <p14:tracePt t="37551" x="4183063" y="1693863"/>
          <p14:tracePt t="37561" x="4237038" y="1708150"/>
          <p14:tracePt t="37568" x="4291013" y="1720850"/>
          <p14:tracePt t="37577" x="4346575" y="1720850"/>
          <p14:tracePt t="37584" x="4373563" y="1720850"/>
          <p14:tracePt t="37594" x="4414838" y="1720850"/>
          <p14:tracePt t="37600" x="4456113" y="1720850"/>
          <p14:tracePt t="37611" x="4497388" y="1720850"/>
          <p14:tracePt t="37617" x="4524375" y="1720850"/>
          <p14:tracePt t="37627" x="4537075" y="1720850"/>
          <p14:tracePt t="37634" x="4565650" y="1720850"/>
          <p14:tracePt t="37643" x="4578350" y="1720850"/>
          <p14:tracePt t="37650" x="4592638" y="1720850"/>
          <p14:tracePt t="37660" x="4619625" y="1720850"/>
          <p14:tracePt t="37666" x="4660900" y="1720850"/>
          <p14:tracePt t="37676" x="4687888" y="1720850"/>
          <p14:tracePt t="37682" x="4743450" y="1720850"/>
          <p14:tracePt t="37693" x="4797425" y="1720850"/>
          <p14:tracePt t="37699" x="4865688" y="1720850"/>
          <p14:tracePt t="37710" x="5002213" y="1720850"/>
          <p14:tracePt t="37715" x="5097463" y="1720850"/>
          <p14:tracePt t="37726" x="5167313" y="1720850"/>
          <p14:tracePt t="37731" x="5248275" y="1720850"/>
          <p14:tracePt t="37743" x="5343525" y="1708150"/>
          <p14:tracePt t="37750" x="5426075" y="1693863"/>
          <p14:tracePt t="37760" x="5508625" y="1679575"/>
          <p14:tracePt t="37765" x="5576888" y="1652588"/>
          <p14:tracePt t="37777" x="5657850" y="1639888"/>
          <p14:tracePt t="37783" x="5727700" y="1611313"/>
          <p14:tracePt t="37793" x="5808663" y="1584325"/>
          <p14:tracePt t="37797" x="5876925" y="1557338"/>
          <p14:tracePt t="37810" x="5945188" y="1530350"/>
          <p14:tracePt t="37816" x="5973763" y="1516063"/>
          <p14:tracePt t="37827" x="6027738" y="1503363"/>
          <p14:tracePt t="37832" x="6081713" y="1474788"/>
          <p14:tracePt t="37843" x="6110288" y="1474788"/>
          <p14:tracePt t="37849" x="6137275" y="1462088"/>
          <p14:tracePt t="37860" x="6149975" y="1447800"/>
          <p14:tracePt t="37866" x="6164263" y="1447800"/>
          <p14:tracePt t="37877" x="6178550" y="1447800"/>
          <p14:tracePt t="37882" x="6191250" y="1447800"/>
          <p14:tracePt t="37897" x="6191250" y="1435100"/>
          <p14:tracePt t="37913" x="6205538" y="1435100"/>
          <p14:tracePt t="40174" x="6110288" y="1435100"/>
          <p14:tracePt t="40181" x="6000750" y="1435100"/>
          <p14:tracePt t="40189" x="5891213" y="1435100"/>
          <p14:tracePt t="40197" x="5795963" y="1420813"/>
          <p14:tracePt t="40205" x="5713413" y="1379538"/>
          <p14:tracePt t="40213" x="5618163" y="1352550"/>
          <p14:tracePt t="40221" x="5508625" y="1311275"/>
          <p14:tracePt t="40229" x="5413375" y="1270000"/>
          <p14:tracePt t="40238" x="5303838" y="1230313"/>
          <p14:tracePt t="40246" x="5097463" y="1147763"/>
          <p14:tracePt t="40254" x="4892675" y="1065213"/>
          <p14:tracePt t="40262" x="4675188" y="969963"/>
          <p14:tracePt t="40271" x="4483100" y="901700"/>
          <p14:tracePt t="40279" x="4264025" y="806450"/>
          <p14:tracePt t="40287" x="4046538" y="738188"/>
          <p14:tracePt t="40295" x="3840163" y="669925"/>
          <p14:tracePt t="40304" x="3744913" y="641350"/>
          <p14:tracePt t="40311" x="3581400" y="587375"/>
          <p14:tracePt t="40319" x="3444875" y="533400"/>
          <p14:tracePt t="40327" x="3321050" y="492125"/>
          <p14:tracePt t="40336" x="3240088" y="465138"/>
          <p14:tracePt t="40344" x="3211513" y="450850"/>
          <p14:tracePt t="40352" x="3143250" y="423863"/>
          <p14:tracePt t="40360" x="3116263" y="409575"/>
          <p14:tracePt t="40368" x="3089275" y="396875"/>
          <p14:tracePt t="40377" x="3089275" y="382588"/>
          <p14:tracePt t="40385" x="3074988" y="382588"/>
          <p14:tracePt t="40411" x="3101975" y="382588"/>
          <p14:tracePt t="40417" x="3143250" y="409575"/>
          <p14:tracePt t="40426" x="3211513" y="436563"/>
          <p14:tracePt t="40433" x="3308350" y="504825"/>
          <p14:tracePt t="40443" x="3403600" y="560388"/>
          <p14:tracePt t="40451" x="3444875" y="601663"/>
          <p14:tracePt t="40458" x="3525838" y="669925"/>
          <p14:tracePt t="40465" x="3594100" y="723900"/>
          <p14:tracePt t="40474" x="3676650" y="806450"/>
          <p14:tracePt t="40482" x="3744913" y="874713"/>
          <p14:tracePt t="40491" x="3800475" y="942975"/>
          <p14:tracePt t="40498" x="3854450" y="996950"/>
          <p14:tracePt t="40507" x="3895725" y="1052513"/>
          <p14:tracePt t="40515" x="3937000" y="1106488"/>
          <p14:tracePt t="40523" x="3949700" y="1133475"/>
          <p14:tracePt t="40530" x="3990975" y="1174750"/>
          <p14:tracePt t="40540" x="4005263" y="1201738"/>
          <p14:tracePt t="40547" x="4017963" y="1230313"/>
          <p14:tracePt t="40555" x="4032250" y="1243013"/>
          <p14:tracePt t="40563" x="4046538" y="1257300"/>
          <p14:tracePt t="40580" x="4046538" y="1270000"/>
          <p14:tracePt t="40589" x="4059238" y="1270000"/>
          <p14:tracePt t="40596" x="4059238" y="1284288"/>
          <p14:tracePt t="40679" x="4073525" y="1284288"/>
          <p14:tracePt t="40687" x="4073525" y="1298575"/>
          <p14:tracePt t="40719" x="4086225" y="1311275"/>
          <p14:tracePt t="40752" x="4086225" y="1325563"/>
          <p14:tracePt t="40760" x="4100513" y="1325563"/>
          <p14:tracePt t="40801" x="4100513" y="1338263"/>
          <p14:tracePt t="40931" x="4114800" y="1338263"/>
          <p14:tracePt t="40963" x="4114800" y="1352550"/>
          <p14:tracePt t="41077" x="4127500" y="1352550"/>
          <p14:tracePt t="41094" x="4127500" y="1366838"/>
          <p14:tracePt t="41126" x="4127500" y="1379538"/>
          <p14:tracePt t="41143" x="4141788" y="1379538"/>
          <p14:tracePt t="41167" x="4141788" y="1393825"/>
          <p14:tracePt t="42063" x="4141788" y="1420813"/>
          <p14:tracePt t="42070" x="4141788" y="1447800"/>
          <p14:tracePt t="42077" x="4141788" y="1503363"/>
          <p14:tracePt t="42086" x="4141788" y="1543050"/>
          <p14:tracePt t="42094" x="4141788" y="1598613"/>
          <p14:tracePt t="42102" x="4141788" y="1666875"/>
          <p14:tracePt t="42110" x="4141788" y="1720850"/>
          <p14:tracePt t="42118" x="4154488" y="1749425"/>
          <p14:tracePt t="42126" x="4154488" y="1817688"/>
          <p14:tracePt t="42135" x="4168775" y="1871663"/>
          <p14:tracePt t="42143" x="4195763" y="1912938"/>
          <p14:tracePt t="42151" x="4222750" y="1954213"/>
          <p14:tracePt t="42159" x="4264025" y="1981200"/>
          <p14:tracePt t="42167" x="4305300" y="2035175"/>
          <p14:tracePt t="42175" x="4346575" y="2076450"/>
          <p14:tracePt t="42183" x="4400550" y="2130425"/>
          <p14:tracePt t="42191" x="4456113" y="2171700"/>
          <p14:tracePt t="42199" x="4510088" y="2239963"/>
          <p14:tracePt t="42208" x="4565650" y="2295525"/>
          <p14:tracePt t="42216" x="4606925" y="2376488"/>
          <p14:tracePt t="42224" x="4646613" y="2459038"/>
          <p14:tracePt t="42232" x="4702175" y="2541588"/>
          <p14:tracePt t="42240" x="4729163" y="2622550"/>
          <p14:tracePt t="42248" x="4756150" y="2690813"/>
          <p14:tracePt t="42257" x="4770438" y="2719388"/>
          <p14:tracePt t="42265" x="4797425" y="2773363"/>
          <p14:tracePt t="42273" x="4797425" y="2800350"/>
          <p14:tracePt t="42281" x="4811713" y="2827338"/>
          <p14:tracePt t="42289" x="4811713" y="2855913"/>
          <p14:tracePt t="42306" x="4824413" y="2868613"/>
          <p14:tracePt t="42322" x="4824413" y="2882900"/>
          <p14:tracePt t="43006" x="4811713" y="2882900"/>
          <p14:tracePt t="43014" x="4797425" y="2882900"/>
          <p14:tracePt t="43022" x="4770438" y="2882900"/>
          <p14:tracePt t="43030" x="4770438" y="2868613"/>
          <p14:tracePt t="43038" x="4756150" y="2868613"/>
          <p14:tracePt t="43049" x="4743450" y="2868613"/>
          <p14:tracePt t="43054" x="4729163" y="2868613"/>
          <p14:tracePt t="43080" x="4714875" y="2868613"/>
          <p14:tracePt t="43243" x="4729163" y="2868613"/>
          <p14:tracePt t="43275" x="4743450" y="2868613"/>
          <p14:tracePt t="43413" x="4743450" y="2841625"/>
          <p14:tracePt t="43421" x="4729163" y="2827338"/>
          <p14:tracePt t="43430" x="4729163" y="2814638"/>
          <p14:tracePt t="43437" x="4729163" y="2787650"/>
          <p14:tracePt t="43454" x="4729163" y="2773363"/>
          <p14:tracePt t="43461" x="4714875" y="2759075"/>
          <p14:tracePt t="43478" x="4714875" y="2746375"/>
          <p14:tracePt t="43486" x="4702175" y="2746375"/>
          <p14:tracePt t="43511" x="4702175" y="2732088"/>
          <p14:tracePt t="43519" x="4687888" y="2732088"/>
          <p14:tracePt t="43526" x="4675188" y="2732088"/>
          <p14:tracePt t="43552" x="4660900" y="2732088"/>
          <p14:tracePt t="43601" x="4646613" y="2732088"/>
          <p14:tracePt t="43608" x="4646613" y="2746375"/>
          <p14:tracePt t="43616" x="4646613" y="2759075"/>
          <p14:tracePt t="43624" x="4646613" y="2787650"/>
          <p14:tracePt t="43632" x="4646613" y="2814638"/>
          <p14:tracePt t="43641" x="4646613" y="2855913"/>
          <p14:tracePt t="43648" x="4646613" y="2895600"/>
          <p14:tracePt t="43656" x="4646613" y="2951163"/>
          <p14:tracePt t="43665" x="4646613" y="3005138"/>
          <p14:tracePt t="43673" x="4646613" y="3032125"/>
          <p14:tracePt t="43681" x="4646613" y="3073400"/>
          <p14:tracePt t="43689" x="4646613" y="3100388"/>
          <p14:tracePt t="43698" x="4646613" y="3128963"/>
          <p14:tracePt t="43705" x="4646613" y="3155950"/>
          <p14:tracePt t="43714" x="4646613" y="3168650"/>
          <p14:tracePt t="43739" x="4646613" y="3182938"/>
          <p14:tracePt t="44846" x="4714875" y="3182938"/>
          <p14:tracePt t="44854" x="4811713" y="3182938"/>
          <p14:tracePt t="44862" x="4906963" y="3182938"/>
          <p14:tracePt t="44871" x="5111750" y="3182938"/>
          <p14:tracePt t="44878" x="5343525" y="3224213"/>
          <p14:tracePt t="44886" x="5618163" y="3292475"/>
          <p14:tracePt t="44894" x="5767388" y="3333750"/>
          <p14:tracePt t="44902" x="6246813" y="3455988"/>
          <p14:tracePt t="44910" x="6383338" y="3497263"/>
          <p14:tracePt t="44918" x="6656388" y="3579813"/>
          <p14:tracePt t="44926" x="6888163" y="3633788"/>
          <p14:tracePt t="44935" x="6985000" y="3660775"/>
          <p14:tracePt t="44943" x="7148513" y="3702050"/>
          <p14:tracePt t="44951" x="7202488" y="3716338"/>
          <p14:tracePt t="44959" x="7312025" y="3743325"/>
          <p14:tracePt t="44967" x="7394575" y="3757613"/>
          <p14:tracePt t="44975" x="7448550" y="3757613"/>
          <p14:tracePt t="44984" x="7489825" y="3770313"/>
          <p14:tracePt t="44992" x="7516813" y="3770313"/>
          <p14:tracePt t="45000" x="7531100" y="3770313"/>
          <p14:tracePt t="45016" x="7545388" y="3770313"/>
          <p14:tracePt t="45024" x="7545388" y="3757613"/>
          <p14:tracePt t="45032" x="7531100" y="3716338"/>
          <p14:tracePt t="45040" x="7477125" y="3633788"/>
          <p14:tracePt t="45049" x="7408863" y="3524250"/>
          <p14:tracePt t="45057" x="7312025" y="3375025"/>
          <p14:tracePt t="45065" x="7202488" y="3224213"/>
          <p14:tracePt t="45073" x="6970713" y="2924175"/>
          <p14:tracePt t="45081" x="6778625" y="2746375"/>
          <p14:tracePt t="45089" x="6656388" y="2663825"/>
          <p14:tracePt t="45097" x="6288088" y="2390775"/>
          <p14:tracePt t="45105" x="6013450" y="2254250"/>
          <p14:tracePt t="45114" x="5876925" y="2212975"/>
          <p14:tracePt t="45122" x="5618163" y="2130425"/>
          <p14:tracePt t="45130" x="5372100" y="2062163"/>
          <p14:tracePt t="45138" x="5084763" y="2008188"/>
          <p14:tracePt t="45147" x="4852988" y="1981200"/>
          <p14:tracePt t="45154" x="4646613" y="1966913"/>
          <p14:tracePt t="45164" x="4456113" y="1954213"/>
          <p14:tracePt t="45171" x="4373563" y="1939925"/>
          <p14:tracePt t="45180" x="4237038" y="1925638"/>
          <p14:tracePt t="45187" x="4114800" y="1912938"/>
          <p14:tracePt t="45196" x="4017963" y="1885950"/>
          <p14:tracePt t="45203" x="3990975" y="1871663"/>
          <p14:tracePt t="45213" x="3937000" y="1857375"/>
          <p14:tracePt t="45219" x="3895725" y="1844675"/>
          <p14:tracePt t="45230" x="3868738" y="1830388"/>
          <p14:tracePt t="45416" x="3827463" y="1830388"/>
          <p14:tracePt t="45424" x="3771900" y="1817688"/>
          <p14:tracePt t="45431" x="3703638" y="1776413"/>
          <p14:tracePt t="45439" x="3649663" y="1735138"/>
          <p14:tracePt t="45447" x="3567113" y="1679575"/>
          <p14:tracePt t="45456" x="3457575" y="1598613"/>
          <p14:tracePt t="45464" x="3403600" y="1530350"/>
          <p14:tracePt t="45472" x="3308350" y="1462088"/>
          <p14:tracePt t="45481" x="3279775" y="1435100"/>
          <p14:tracePt t="45488" x="3211513" y="1366838"/>
          <p14:tracePt t="45498" x="3184525" y="1338263"/>
          <p14:tracePt t="45505" x="3157538" y="1311275"/>
          <p14:tracePt t="45513" x="3143250" y="1298575"/>
          <p14:tracePt t="45521" x="3116263" y="1284288"/>
          <p14:tracePt t="45530" x="3116263" y="1270000"/>
          <p14:tracePt t="45537" x="3101975" y="1270000"/>
          <p14:tracePt t="45546" x="3101975" y="1257300"/>
          <p14:tracePt t="45554" x="3089275" y="1257300"/>
          <p14:tracePt t="45571" x="3074988" y="1257300"/>
          <p14:tracePt t="45578" x="3062288" y="1257300"/>
          <p14:tracePt t="45594" x="3048000" y="1257300"/>
          <p14:tracePt t="45611" x="3033713" y="1257300"/>
          <p14:tracePt t="45619" x="3021013" y="1257300"/>
          <p14:tracePt t="45635" x="3006725" y="1257300"/>
          <p14:tracePt t="45643" x="2994025" y="1257300"/>
          <p14:tracePt t="45659" x="2979738" y="1270000"/>
          <p14:tracePt t="46372" x="1831975" y="53975"/>
          <p14:tracePt t="46372" x="1885950" y="109538"/>
          <p14:tracePt t="46372" x="1968500" y="150813"/>
          <p14:tracePt t="46372" x="2036763" y="204788"/>
          <p14:tracePt t="46372" x="2119313" y="246063"/>
          <p14:tracePt t="46372" x="2241550" y="328613"/>
          <p14:tracePt t="46372" x="2336800" y="382588"/>
          <p14:tracePt t="46372" x="2433638" y="436563"/>
          <p14:tracePt t="46372" x="2541588" y="504825"/>
          <p14:tracePt t="46372" x="2679700" y="601663"/>
          <p14:tracePt t="46372" x="2787650" y="669925"/>
          <p14:tracePt t="46372" x="2925763" y="750888"/>
          <p14:tracePt t="46372" x="3048000" y="860425"/>
          <p14:tracePt t="46372" x="3170238" y="955675"/>
          <p14:tracePt t="46372" x="3211513" y="1011238"/>
          <p14:tracePt t="46372" x="3294063" y="1106488"/>
          <p14:tracePt t="46372" x="3376613" y="1201738"/>
          <p14:tracePt t="46372" x="3457575" y="1284288"/>
          <p14:tracePt t="46372" x="3525838" y="1366838"/>
          <p14:tracePt t="46372" x="3581400" y="1447800"/>
          <p14:tracePt t="46372" x="3635375" y="1516063"/>
          <p14:tracePt t="46372" x="3676650" y="1571625"/>
          <p14:tracePt t="46372" x="3690938" y="1598613"/>
          <p14:tracePt t="46372" x="3717925" y="1652588"/>
          <p14:tracePt t="46372" x="3744913" y="1679575"/>
          <p14:tracePt t="46372" x="3759200" y="1720850"/>
          <p14:tracePt t="46372" x="3771900" y="1749425"/>
          <p14:tracePt t="46372" x="3771900" y="1762125"/>
          <p14:tracePt t="46372" x="3786188" y="1776413"/>
          <p14:tracePt t="46372" x="3786188" y="1789113"/>
          <p14:tracePt t="46372" x="3786188" y="1803400"/>
          <p14:tracePt t="46372" x="3786188" y="1817688"/>
          <p14:tracePt t="46372" x="3786188" y="1830388"/>
          <p14:tracePt t="46372" x="3786188" y="1844675"/>
        </p14:tracePtLst>
      </p14:laserTraceLst>
    </p:ext>
  </p:extLst>
</p:sld>
</file>

<file path=ppt/tags/tag1.xml><?xml version="1.0" encoding="utf-8"?>
<p:tagLst xmlns:a="http://schemas.openxmlformats.org/drawingml/2006/main" xmlns:r="http://schemas.openxmlformats.org/officeDocument/2006/relationships" xmlns:p="http://schemas.openxmlformats.org/presentationml/2006/main">
  <p:tag name="TIMING" val="|27.4|3|6.2|2.2|2.5"/>
</p:tagLst>
</file>

<file path=ppt/tags/tag2.xml><?xml version="1.0" encoding="utf-8"?>
<p:tagLst xmlns:a="http://schemas.openxmlformats.org/drawingml/2006/main" xmlns:r="http://schemas.openxmlformats.org/officeDocument/2006/relationships" xmlns:p="http://schemas.openxmlformats.org/presentationml/2006/main">
  <p:tag name="TIMING" val="|25.5|1.5|12.5|4|0.9|8.6|1.7|2.2"/>
</p:tagLst>
</file>

<file path=ppt/tags/tag3.xml><?xml version="1.0" encoding="utf-8"?>
<p:tagLst xmlns:a="http://schemas.openxmlformats.org/drawingml/2006/main" xmlns:r="http://schemas.openxmlformats.org/officeDocument/2006/relationships" xmlns:p="http://schemas.openxmlformats.org/presentationml/2006/main">
  <p:tag name="TIMING" val="|55.3|0.5|0.7|0.9"/>
</p:tagLst>
</file>

<file path=ppt/tags/tag4.xml><?xml version="1.0" encoding="utf-8"?>
<p:tagLst xmlns:a="http://schemas.openxmlformats.org/drawingml/2006/main" xmlns:r="http://schemas.openxmlformats.org/officeDocument/2006/relationships" xmlns:p="http://schemas.openxmlformats.org/presentationml/2006/main">
  <p:tag name="TIMING" val="|53.6|1.1|1.5|0.7|0.7|1.5"/>
</p:tagLst>
</file>

<file path=ppt/theme/theme1.xml><?xml version="1.0" encoding="utf-8"?>
<a:theme xmlns:a="http://schemas.openxmlformats.org/drawingml/2006/main" name="緑">
  <a:themeElements>
    <a:clrScheme name="gree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gree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none" rtlCol="0">
        <a:spAutoFit/>
      </a:bodyPr>
      <a:lstStyle>
        <a:defPPr>
          <a:defRPr kumimoji="1" dirty="0" smtClean="0">
            <a:latin typeface="+mj-lt"/>
          </a:defRPr>
        </a:defPPr>
      </a:lstStyle>
    </a:txDef>
  </a:objectDefaults>
  <a:extraClrSchemeLst>
    <a:extraClrScheme>
      <a:clrScheme name="gree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gree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gree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gree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gree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gree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gree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gree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gree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gree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gree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gree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プレゼンテーション2" id="{F52723F4-D675-45D6-8722-68C472488644}" vid="{5FAAEC43-F227-4C46-A9C5-1F0537874E74}"/>
    </a:ext>
  </a:extLst>
</a:theme>
</file>

<file path=ppt/theme/theme2.xml><?xml version="1.0" encoding="utf-8"?>
<a:theme xmlns:a="http://schemas.openxmlformats.org/drawingml/2006/main" name="Office ​​テーマ">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テーマ">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緑</Template>
  <TotalTime>17903</TotalTime>
  <Words>2658</Words>
  <Application>Microsoft Macintosh PowerPoint</Application>
  <PresentationFormat>画面に合わせる (4:3)</PresentationFormat>
  <Paragraphs>335</Paragraphs>
  <Slides>15</Slides>
  <Notes>11</Notes>
  <HiddenSlides>0</HiddenSlides>
  <MMClips>11</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15</vt:i4>
      </vt:variant>
    </vt:vector>
  </HeadingPairs>
  <TitlesOfParts>
    <vt:vector size="21" baseType="lpstr">
      <vt:lpstr>ＭＳ Ｐゴシック</vt:lpstr>
      <vt:lpstr>Arial</vt:lpstr>
      <vt:lpstr>Times</vt:lpstr>
      <vt:lpstr>Times New Roman</vt:lpstr>
      <vt:lpstr>Wingdings</vt:lpstr>
      <vt:lpstr>緑</vt:lpstr>
      <vt:lpstr>コロナ時代の密を考慮した 避難所ナビゲーションアプリの開発</vt:lpstr>
      <vt:lpstr>日本での災害避難の現状</vt:lpstr>
      <vt:lpstr>各自治体の取り組み</vt:lpstr>
      <vt:lpstr>研究の目的と提案手法</vt:lpstr>
      <vt:lpstr>住民ユースケース</vt:lpstr>
      <vt:lpstr>自治体ユースケース</vt:lpstr>
      <vt:lpstr>システムアーキテクチャ</vt:lpstr>
      <vt:lpstr>テクニカルディテール</vt:lpstr>
      <vt:lpstr>Shelter Naviの画面イメージ</vt:lpstr>
      <vt:lpstr>考察</vt:lpstr>
      <vt:lpstr>まとめ</vt:lpstr>
      <vt:lpstr>謝辞</vt:lpstr>
      <vt:lpstr>5.アプローチ</vt:lpstr>
      <vt:lpstr>6.提案手法</vt:lpstr>
      <vt:lpstr>評価</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Development of Shelter Navigation with Considering Three Cs in the corona age</dc:title>
  <dc:creator>中田 大翔</dc:creator>
  <cp:lastModifiedBy>中田 大翔</cp:lastModifiedBy>
  <cp:revision>262</cp:revision>
  <cp:lastPrinted>2015-02-14T18:29:24Z</cp:lastPrinted>
  <dcterms:created xsi:type="dcterms:W3CDTF">2020-09-23T14:05:07Z</dcterms:created>
  <dcterms:modified xsi:type="dcterms:W3CDTF">2021-01-22T14:21:24Z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1</vt:i4>
  </property>
</Properties>
</file>